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57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  <a:endParaRPr lang="hr-H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  <a:endParaRPr lang="hr-HR" smtClean="0"/>
          </a:p>
          <a:p>
            <a:pPr lvl="1"/>
            <a:r>
              <a:rPr lang="hr-HR" smtClean="0"/>
              <a:t>Druga razina</a:t>
            </a:r>
            <a:endParaRPr lang="hr-HR" smtClean="0"/>
          </a:p>
          <a:p>
            <a:pPr lvl="2"/>
            <a:r>
              <a:rPr lang="hr-HR" smtClean="0"/>
              <a:t>Treća razina</a:t>
            </a:r>
            <a:endParaRPr lang="hr-HR" smtClean="0"/>
          </a:p>
          <a:p>
            <a:pPr lvl="3"/>
            <a:r>
              <a:rPr lang="hr-HR" smtClean="0"/>
              <a:t>Četvrta razina</a:t>
            </a:r>
            <a:endParaRPr lang="hr-HR" smtClean="0"/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06D0-481C-4B8B-947D-CC0E474CFC7D}" type="datetimeFigureOut">
              <a:rPr lang="hr-HR" smtClean="0"/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6EE726-6013-4A5C-B3BD-36716B8637CC}" type="slidenum">
              <a:rPr lang="hr-HR" smtClean="0"/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67284" y="3665531"/>
            <a:ext cx="7766936" cy="1646302"/>
          </a:xfrm>
        </p:spPr>
        <p:txBody>
          <a:bodyPr/>
          <a:lstStyle/>
          <a:p>
            <a:r>
              <a:rPr lang="hr-HR" dirty="0"/>
              <a:t>W</a:t>
            </a:r>
            <a:r>
              <a:rPr lang="hr-HR" dirty="0" smtClean="0"/>
              <a:t>aste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1114" y="1657869"/>
            <a:ext cx="3980826" cy="150096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340" y="3611447"/>
            <a:ext cx="3657600" cy="12477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175" y="1496292"/>
            <a:ext cx="3854680" cy="1927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702734" y="1510976"/>
            <a:ext cx="4184035" cy="3880772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ronađite pomoću svog broja u imeniku svoju temu, proučite ju, napravite plakat u aplikaciji </a:t>
            </a:r>
            <a:r>
              <a:rPr lang="hr-HR" dirty="0" err="1" smtClean="0"/>
              <a:t>Canva</a:t>
            </a:r>
            <a:r>
              <a:rPr lang="hr-HR" dirty="0" smtClean="0"/>
              <a:t> te postavite na traženo mjesto u </a:t>
            </a:r>
            <a:r>
              <a:rPr lang="hr-HR" dirty="0" err="1" smtClean="0"/>
              <a:t>google</a:t>
            </a:r>
            <a:r>
              <a:rPr lang="hr-HR" dirty="0" smtClean="0"/>
              <a:t> </a:t>
            </a:r>
            <a:r>
              <a:rPr lang="hr-HR" dirty="0" err="1" smtClean="0"/>
              <a:t>classroomu</a:t>
            </a:r>
            <a:r>
              <a:rPr lang="hr-HR" dirty="0"/>
              <a:t> </a:t>
            </a:r>
            <a:r>
              <a:rPr lang="hr-HR" dirty="0" smtClean="0"/>
              <a:t>(12-15 min)</a:t>
            </a:r>
            <a:endParaRPr lang="hr-HR" dirty="0" smtClean="0"/>
          </a:p>
          <a:p>
            <a:endParaRPr lang="hr-HR" dirty="0"/>
          </a:p>
          <a:p>
            <a:r>
              <a:rPr lang="hr-HR" dirty="0"/>
              <a:t>k</a:t>
            </a:r>
            <a:r>
              <a:rPr lang="hr-HR" dirty="0" smtClean="0"/>
              <a:t>ratko pomoću plakata objasnite svoju temu</a:t>
            </a:r>
            <a:endParaRPr lang="hr-HR" dirty="0"/>
          </a:p>
        </p:txBody>
      </p:sp>
      <p:graphicFrame>
        <p:nvGraphicFramePr>
          <p:cNvPr id="5" name="Rezervirano mjesto sadržaja 4"/>
          <p:cNvGraphicFramePr>
            <a:graphicFrameLocks noGrp="1"/>
          </p:cNvGraphicFramePr>
          <p:nvPr>
            <p:ph sz="half" idx="2"/>
          </p:nvPr>
        </p:nvGraphicFramePr>
        <p:xfrm>
          <a:off x="5600852" y="411162"/>
          <a:ext cx="2461262" cy="5950498"/>
        </p:xfrm>
        <a:graphic>
          <a:graphicData uri="http://schemas.openxmlformats.org/drawingml/2006/table">
            <a:tbl>
              <a:tblPr/>
              <a:tblGrid>
                <a:gridCol w="759648"/>
                <a:gridCol w="1701614"/>
              </a:tblGrid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Redni broj u imeniku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Teme za plakat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Što je otpad?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Recikliranje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Opasni i inertni otpad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Gospodarenje otpadom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Radioaktivni otpad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Otpadni papir i karton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Otpadni metal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Otpadno staklo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Otpadna plastika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Otpadni tekstil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683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Krupni (glomazni) otpad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Baterije i akumulatori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Električna i elektronička oprema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Problematičan otpad iz kućanstva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Otpadni toneri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Otpadne gume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Građevni otpad iz kućanstva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Plavi otpadnik 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Narančasti otpadnik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Žuti otpadnik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Zeleni otpadnik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effectLst/>
                          <a:latin typeface="Calibri" panose="020F0502020204030204" pitchFamily="34" charset="0"/>
                        </a:rPr>
                        <a:t>Reciklažna dvorišta</a:t>
                      </a:r>
                      <a:endParaRPr lang="hr-HR" sz="7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Mobilna reciklažna dvorišta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Pametni spremnici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Poluukopani spremnici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Spalionice otpada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2002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Deponija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9515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7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hr-HR" sz="7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r>
                        <a:rPr lang="hr-HR" sz="7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Posljedice i troškovi otpada</a:t>
                      </a:r>
                      <a:endParaRPr lang="hr-HR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6" marR="5776" marT="57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 flipV="1">
            <a:off x="-957196" y="-105266"/>
            <a:ext cx="240522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sr-Latn-RS" altLang="sr-Latn-R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r-Latn-RS" alt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16474" y="3210244"/>
            <a:ext cx="4184035" cy="3880772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opunite izlaznu karticu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6614383" y="3898232"/>
            <a:ext cx="822325" cy="166058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889000"/>
            <a:ext cx="2419350" cy="2419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840</Words>
  <Application>WPS Presentation</Application>
  <PresentationFormat>Široki zaslon</PresentationFormat>
  <Paragraphs>126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SimSun</vt:lpstr>
      <vt:lpstr>Wingdings</vt:lpstr>
      <vt:lpstr>Wingdings 3</vt:lpstr>
      <vt:lpstr>Arial</vt:lpstr>
      <vt:lpstr>Calibri</vt:lpstr>
      <vt:lpstr>Trebuchet MS</vt:lpstr>
      <vt:lpstr>Microsoft YaHei</vt:lpstr>
      <vt:lpstr>Arial Unicode MS</vt:lpstr>
      <vt:lpstr>Faseta</vt:lpstr>
      <vt:lpstr>Waste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</dc:title>
  <dc:creator>učionica_GEO</dc:creator>
  <cp:lastModifiedBy>Korisnik</cp:lastModifiedBy>
  <cp:revision>3</cp:revision>
  <dcterms:created xsi:type="dcterms:W3CDTF">2023-12-04T08:29:00Z</dcterms:created>
  <dcterms:modified xsi:type="dcterms:W3CDTF">2023-12-11T21:16:32Z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3F79CD72145E40AF97A8AECB0374772D_12</vt:lpwstr>
  </property>
  <property fmtid="{D5CDD505-2E9C-101B-9397-08002B2CF9AE}" pid="3" name="KSOProductBuildVer">
    <vt:lpwstr>1033-12.2.0.13359</vt:lpwstr>
  </property>
</Properties>
</file>