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8"/>
  </p:notesMasterIdLst>
  <p:handoutMasterIdLst>
    <p:handoutMasterId r:id="rId9"/>
  </p:handoutMasterIdLst>
  <p:sldIdLst>
    <p:sldId id="257" r:id="rId5"/>
    <p:sldId id="389" r:id="rId6"/>
    <p:sldId id="391" r:id="rId7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25" autoAdjust="0"/>
  </p:normalViewPr>
  <p:slideViewPr>
    <p:cSldViewPr snapToGrid="0">
      <p:cViewPr varScale="1">
        <p:scale>
          <a:sx n="77" d="100"/>
          <a:sy n="77" d="100"/>
        </p:scale>
        <p:origin x="912" y="67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222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BE77BE8-C92C-4478-BEC0-BA685856F54D}" type="datetime1">
              <a:rPr lang="en-GB" smtClean="0"/>
              <a:t>20/06/2024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23CDBB5-5B4A-4483-935D-A73935186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F695629-D1D6-472E-AD8D-B841B09640C4}" type="datetime1">
              <a:rPr lang="en-GB" smtClean="0"/>
              <a:t>20/06/2024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7CCE34D-CFF1-4FFE-815B-D050E7ED2D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n-GB" smtClean="0"/>
              <a:t>1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38BEA-13B4-4493-97CD-5DE13059197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1A5657D3-E8CC-402E-9DD0-BFC4FEBDA829}" type="datetime1">
              <a:rPr lang="en-GB" smtClean="0"/>
              <a:t>20/06/2024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rtlCol="0" anchor="b" anchorCtr="0">
            <a:noAutofit/>
          </a:bodyPr>
          <a:lstStyle/>
          <a:p>
            <a:pPr rtl="0"/>
            <a:r>
              <a:rPr lang="en-GB" sz="4800"/>
              <a:t>3DFloat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hr-HR"/>
              <a:t>Kliknite ikonu da biste dodali  sliku</a:t>
            </a:r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 rtlCol="0"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 rtl="0"/>
            <a:r>
              <a:rPr lang="hr-HR"/>
              <a:t>Kliknite da biste uredili matrice</a:t>
            </a:r>
          </a:p>
        </p:txBody>
      </p:sp>
    </p:spTree>
    <p:extLst>
      <p:ext uri="{BB962C8B-B14F-4D97-AF65-F5344CB8AC3E}">
        <p14:creationId xmlns:p14="http://schemas.microsoft.com/office/powerpoint/2010/main" val="60094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n-GB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GB" sz="4800" dirty="0"/>
            </a:lvl1pPr>
          </a:lstStyle>
          <a:p>
            <a:pPr lvl="0" rtl="0">
              <a:lnSpc>
                <a:spcPct val="100000"/>
              </a:lnSpc>
            </a:pPr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 rtlCol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GB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GB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hr-HR"/>
              <a:t>Kliknite da biste uredili matrice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 rtlCol="0"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GB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GB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en-GB"/>
              <a:t>Click to EDIT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 rtlCol="0"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rtlCol="0" anchor="t" anchorCtr="0">
            <a:noAutofit/>
          </a:bodyPr>
          <a:lstStyle/>
          <a:p>
            <a:pPr rtl="0"/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hr-HR"/>
              <a:t>Kliknite ikonu da biste dodali  sliku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 rtlCol="0"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47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 anchor="b" anchorCtr="0">
            <a:noAutofit/>
          </a:bodyPr>
          <a:lstStyle/>
          <a:p>
            <a:pPr rtl="0"/>
            <a:r>
              <a:rPr lang="hr-HR"/>
              <a:t>Kliknite da biste uredili stil naslova matrice</a:t>
            </a:r>
            <a:endParaRPr lang="en-GB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</a:lstStyle>
          <a:p>
            <a:pPr rtl="0"/>
            <a:r>
              <a:rPr lang="hr-HR">
                <a:solidFill>
                  <a:schemeClr val="tx1">
                    <a:alpha val="60000"/>
                  </a:schemeClr>
                </a:solidFill>
              </a:rPr>
              <a:t>Kliknite da biste uredili stil podnaslova matrice</a:t>
            </a:r>
            <a:endParaRPr lang="en-GB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hr-HR"/>
              <a:t>Kliknite ikonu da biste dodali  sliku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hr-HR"/>
              <a:t>Kliknite ikonu da biste dodali  sliku</a:t>
            </a:r>
            <a:endParaRPr lang="en-GB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31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rtlCol="0" anchor="t" anchorCtr="0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pPr rtl="0"/>
            <a:r>
              <a:rPr lang="hr-HR"/>
              <a:t>Kliknite da biste uredili stil naslova matrice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/>
              <a:t>Kliknite da biste uredili stil podnaslova matrice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n-GB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1236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pPr rtl="0"/>
            <a:r>
              <a:rPr lang="hr-HR"/>
              <a:t>Kliknite da biste uredili stil naslova matrice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 rtlCol="0">
            <a:noAutofit/>
          </a:bodyPr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 rtlCol="0">
            <a:noAutofit/>
          </a:bodyPr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16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3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rtlCol="0" anchor="t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pPr rtl="0"/>
            <a:r>
              <a:rPr lang="hr-HR"/>
              <a:t>Kliknite da biste uredili stil naslova matrice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56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rtlCol="0" anchor="b" anchorCtr="0">
            <a:noAutofit/>
          </a:bodyPr>
          <a:lstStyle>
            <a:lvl1pPr>
              <a:defRPr/>
            </a:lvl1pPr>
          </a:lstStyle>
          <a:p>
            <a:pPr rtl="0"/>
            <a:r>
              <a:rPr lang="en-GB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rtlCol="0" anchor="t" anchorCtr="0">
            <a:noAutofit/>
          </a:bodyPr>
          <a:lstStyle>
            <a:lvl1pPr>
              <a:buNone/>
              <a:defRPr/>
            </a:lvl1pPr>
          </a:lstStyle>
          <a:p>
            <a:pPr rtl="0">
              <a:lnSpc>
                <a:spcPct val="120000"/>
              </a:lnSpc>
            </a:pPr>
            <a:r>
              <a:rPr lang="en-GB" sz="1600"/>
              <a:t>Click to add text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hr-HR"/>
              <a:t>Kliknite ikonu da biste dodali  sliku</a:t>
            </a:r>
            <a:endParaRPr lang="en-GB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hr-HR"/>
              <a:t>Kliknite ikonu da biste dodali  sliku</a:t>
            </a:r>
            <a:endParaRPr lang="en-GB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hr-HR"/>
              <a:t>Kliknite ikonu da biste dodali  sliku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12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rtlCol="0" anchor="t" anchorCtr="0">
            <a:noAutofit/>
          </a:bodyPr>
          <a:lstStyle/>
          <a:p>
            <a:pPr rtl="0"/>
            <a:r>
              <a:rPr lang="hr-HR"/>
              <a:t>Kliknite da biste uredili stil naslova matrice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hr-HR"/>
              <a:t>Kliknite ikonu da biste dodali  sliku</a:t>
            </a:r>
            <a:endParaRPr lang="en-GB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hr-HR"/>
              <a:t>Kliknite ikonu da biste dodali  sliku</a:t>
            </a:r>
            <a:endParaRPr lang="en-GB"/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hr-HR"/>
              <a:t>Kliknite ikonu da biste dodali  sliku</a:t>
            </a:r>
            <a:endParaRPr lang="en-GB"/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hr-HR"/>
              <a:t>Kliknite ikonu da biste dodali  sliku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 rtlCol="0"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 rtl="0"/>
            <a:r>
              <a:rPr lang="hr-HR"/>
              <a:t>Kliknite da biste uredili matrice</a:t>
            </a:r>
          </a:p>
        </p:txBody>
      </p:sp>
    </p:spTree>
    <p:extLst>
      <p:ext uri="{BB962C8B-B14F-4D97-AF65-F5344CB8AC3E}">
        <p14:creationId xmlns:p14="http://schemas.microsoft.com/office/powerpoint/2010/main" val="257026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 rtlCol="0"/>
          <a:lstStyle/>
          <a:p>
            <a:pPr rtl="0"/>
            <a:r>
              <a:rPr lang="hr-HR"/>
              <a:t>Kliknite ikonu da biste dodali  sliku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 anchor="b" anchorCtr="0">
            <a:noAutofit/>
          </a:bodyPr>
          <a:lstStyle>
            <a:lvl1pPr>
              <a:defRPr sz="6400"/>
            </a:lvl1pPr>
          </a:lstStyle>
          <a:p>
            <a:pPr rtl="0"/>
            <a:r>
              <a:rPr lang="hr-HR"/>
              <a:t>Kliknite da biste uredili stil naslova matrice</a:t>
            </a:r>
            <a:endParaRPr lang="en-GB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</a:lstStyle>
          <a:p>
            <a:pPr rtl="0"/>
            <a:r>
              <a:rPr lang="hr-HR">
                <a:solidFill>
                  <a:schemeClr val="tx1">
                    <a:alpha val="60000"/>
                  </a:schemeClr>
                </a:solidFill>
              </a:rPr>
              <a:t>Kliknite da biste uredili stil podnaslova matrice</a:t>
            </a:r>
            <a:endParaRPr lang="en-GB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9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rtlCol="0"/>
          <a:lstStyle/>
          <a:p>
            <a:pPr rtl="0"/>
            <a:r>
              <a:rPr lang="hr-HR"/>
              <a:t>Kliknite ikonu da biste dodali  sliku</a:t>
            </a:r>
            <a:endParaRPr lang="en-GB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 rtlCol="0"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pPr rtl="0"/>
            <a:r>
              <a:rPr lang="hr-HR">
                <a:solidFill>
                  <a:schemeClr val="tx1">
                    <a:alpha val="60000"/>
                  </a:schemeClr>
                </a:solidFill>
              </a:rPr>
              <a:t>Kliknite da biste uredili stil podnaslova matrice</a:t>
            </a:r>
            <a:endParaRPr lang="en-GB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rtlCol="0"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pPr rtl="0"/>
            <a:r>
              <a:rPr lang="hr-HR"/>
              <a:t>Kliknite da biste uredili stil naslova matrice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hart Ta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GB" dirty="0"/>
            </a:lvl1pPr>
          </a:lstStyle>
          <a:p>
            <a:pPr lvl="0" rtl="0">
              <a:lnSpc>
                <a:spcPct val="100000"/>
              </a:lnSpc>
            </a:pPr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 rtlCol="0">
            <a:noAutofit/>
          </a:bodyPr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0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rtlCol="0" anchor="b" anchorCtr="0">
            <a:noAutofit/>
          </a:bodyPr>
          <a:lstStyle>
            <a:lvl1pPr>
              <a:defRPr sz="4000"/>
            </a:lvl1pPr>
          </a:lstStyle>
          <a:p>
            <a:pPr rtl="0"/>
            <a:r>
              <a:rPr lang="hr-HR"/>
              <a:t>Kliknite da biste uredili stil naslova matrice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hr-HR"/>
              <a:t>Kliknite ikonu da biste dodali  sliku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08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F0F71C5-78A4-4793-9BD4-3DF0EE3E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  <p:sp>
        <p:nvSpPr>
          <p:cNvPr id="40" name="Title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 rtlCol="0">
            <a:noAutofit/>
          </a:bodyPr>
          <a:lstStyle/>
          <a:p>
            <a:pPr rtl="0"/>
            <a:r>
              <a:rPr lang="en-GB"/>
              <a:t>Team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093F87-C1F6-4FAB-B891-6F7D7FC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00565" y="4518946"/>
            <a:ext cx="1980001" cy="1363916"/>
            <a:chOff x="4879602" y="3781429"/>
            <a:chExt cx="1980001" cy="1363916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1A4FD5C-1E5B-46D1-BA9D-99928D19AF04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7DF0ED5-A971-408F-A055-C7E5D7A623C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A81F353-4C5B-4A37-9846-2C1E2D0FC25F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2B74EA3-11CE-4D3F-99AD-162563447653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/>
            </a:p>
          </p:txBody>
        </p:sp>
      </p:grp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hr-HR"/>
              <a:t>Kliknite ikonu da biste dodali  sliku</a:t>
            </a:r>
            <a:endParaRPr lang="en-GB"/>
          </a:p>
        </p:txBody>
      </p:sp>
      <p:sp>
        <p:nvSpPr>
          <p:cNvPr id="57" name="Picture Placeholder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hr-HR"/>
              <a:t>Kliknite ikonu da biste dodali  sliku</a:t>
            </a:r>
            <a:endParaRPr lang="en-GB"/>
          </a:p>
        </p:txBody>
      </p:sp>
      <p:sp>
        <p:nvSpPr>
          <p:cNvPr id="58" name="Picture Placeholder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hr-HR"/>
              <a:t>Kliknite ikonu da biste dodali  sliku</a:t>
            </a:r>
            <a:endParaRPr lang="en-GB" dirty="0"/>
          </a:p>
        </p:txBody>
      </p:sp>
      <p:sp>
        <p:nvSpPr>
          <p:cNvPr id="59" name="Picture Placeholder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hr-HR"/>
              <a:t>Kliknite ikonu da biste dodali  sliku</a:t>
            </a:r>
            <a:endParaRPr lang="en-GB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en-GB"/>
              <a:t>Name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en-GB"/>
              <a:t>Title</a:t>
            </a:r>
          </a:p>
        </p:txBody>
      </p:sp>
      <p:sp>
        <p:nvSpPr>
          <p:cNvPr id="65" name="Text Placeholder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en-GB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en-GB"/>
              <a:t>Title</a:t>
            </a:r>
          </a:p>
        </p:txBody>
      </p:sp>
      <p:sp>
        <p:nvSpPr>
          <p:cNvPr id="67" name="Text Placeholder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en-GB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en-GB"/>
              <a:t>Title</a:t>
            </a:r>
          </a:p>
        </p:txBody>
      </p:sp>
      <p:sp>
        <p:nvSpPr>
          <p:cNvPr id="69" name="Text Placeholder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en-GB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en-GB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7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GB" sz="4800" dirty="0"/>
            </a:lvl1pPr>
          </a:lstStyle>
          <a:p>
            <a:pPr lvl="0" rtl="0">
              <a:lnSpc>
                <a:spcPct val="100000"/>
              </a:lnSpc>
            </a:pPr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 rtlCol="0" anchor="b">
            <a:no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 rtlCol="0"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GB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hr-HR"/>
              <a:t>Kliknite da biste uredili matrice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 rtlCol="0"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Tuesday, February 2,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39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 rtl="0">
              <a:lnSpc>
                <a:spcPct val="100000"/>
              </a:lnSpc>
            </a:pPr>
            <a:r>
              <a:rPr lang="hr-HR"/>
              <a:t>Kliknite da biste uredili stil naslova matrice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r>
              <a:rPr lang="en-GB"/>
              <a:t>Sample Footer Text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fld id="{DBA1B0FB-D917-4C8C-928F-313BD683BF3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25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33" r:id="rId3"/>
    <p:sldLayoutId id="2147483687" r:id="rId4"/>
    <p:sldLayoutId id="2147483734" r:id="rId5"/>
    <p:sldLayoutId id="2147483686" r:id="rId6"/>
    <p:sldLayoutId id="2147483696" r:id="rId7"/>
    <p:sldLayoutId id="2147483707" r:id="rId8"/>
    <p:sldLayoutId id="2147483689" r:id="rId9"/>
    <p:sldLayoutId id="2147483697" r:id="rId10"/>
    <p:sldLayoutId id="2147483731" r:id="rId11"/>
    <p:sldLayoutId id="2147483693" r:id="rId12"/>
    <p:sldLayoutId id="2147483685" r:id="rId13"/>
    <p:sldLayoutId id="2147483688" r:id="rId14"/>
    <p:sldLayoutId id="2147483691" r:id="rId15"/>
    <p:sldLayoutId id="2147483692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9414" y="1051551"/>
            <a:ext cx="3565524" cy="2384898"/>
          </a:xfrm>
        </p:spPr>
        <p:txBody>
          <a:bodyPr rtlCol="0" anchor="b" anchorCtr="0">
            <a:normAutofit/>
          </a:bodyPr>
          <a:lstStyle/>
          <a:p>
            <a:pPr rtl="0"/>
            <a:r>
              <a:rPr lang="hr-HR" dirty="0"/>
              <a:t>ENGLISH IDIOMS - WORKSHOP</a:t>
            </a:r>
            <a:endParaRPr lang="en-GB" dirty="0"/>
          </a:p>
        </p:txBody>
      </p:sp>
      <p:pic>
        <p:nvPicPr>
          <p:cNvPr id="14" name="Picture Placeholder 13" descr="Data Points Digital background">
            <a:extLst>
              <a:ext uri="{FF2B5EF4-FFF2-40B4-BE49-F238E27FC236}">
                <a16:creationId xmlns:a16="http://schemas.microsoft.com/office/drawing/2014/main" id="{9A8AD548-922D-4E1D-B19C-5F6E808B81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452360" cy="6858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9A11267-FC52-4990-8D98-010AFABA55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377135"/>
          </a:xfrm>
        </p:spPr>
        <p:txBody>
          <a:bodyPr rtlCol="0">
            <a:normAutofit/>
          </a:bodyPr>
          <a:lstStyle/>
          <a:p>
            <a:pPr rtl="0"/>
            <a:r>
              <a:rPr lang="hr-HR" dirty="0"/>
              <a:t>Marija Maričić</a:t>
            </a:r>
            <a:endParaRPr lang="en-GB" dirty="0"/>
          </a:p>
        </p:txBody>
      </p:sp>
      <p:pic>
        <p:nvPicPr>
          <p:cNvPr id="5" name="Slika 4" descr="Slika na kojoj se prikazuje tekst, crtić, fikcija, grafički dizajn">
            <a:extLst>
              <a:ext uri="{FF2B5EF4-FFF2-40B4-BE49-F238E27FC236}">
                <a16:creationId xmlns:a16="http://schemas.microsoft.com/office/drawing/2014/main" id="{313A7ECE-AD68-B98B-B5AB-80CCDEC1C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28503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1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6426E-F6F6-4A7C-9181-8C309099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6"/>
            <a:ext cx="3565524" cy="295550"/>
          </a:xfrm>
        </p:spPr>
        <p:txBody>
          <a:bodyPr rtlCol="0"/>
          <a:lstStyle/>
          <a:p>
            <a:pPr rtl="0"/>
            <a:r>
              <a:rPr lang="en-GB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60D6F-4D0F-4D33-B2A7-159C8583F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974035"/>
            <a:ext cx="6379210" cy="5533177"/>
          </a:xfrm>
        </p:spPr>
        <p:txBody>
          <a:bodyPr rtlCol="0"/>
          <a:lstStyle/>
          <a:p>
            <a:pPr rtl="0"/>
            <a:r>
              <a:rPr lang="hr-HR" dirty="0"/>
              <a:t>GROUP WORK/PAIR WORK </a:t>
            </a:r>
          </a:p>
          <a:p>
            <a:pPr rtl="0"/>
            <a:r>
              <a:rPr lang="hr-HR" dirty="0"/>
              <a:t>STEP 1:  </a:t>
            </a:r>
            <a:r>
              <a:rPr lang="hr-HR" dirty="0" err="1"/>
              <a:t>students</a:t>
            </a:r>
            <a:r>
              <a:rPr lang="hr-HR" dirty="0"/>
              <a:t> </a:t>
            </a:r>
            <a:r>
              <a:rPr lang="hr-HR" dirty="0" err="1"/>
              <a:t>choose</a:t>
            </a:r>
            <a:r>
              <a:rPr lang="hr-HR" dirty="0"/>
              <a:t> a </a:t>
            </a:r>
            <a:r>
              <a:rPr lang="hr-HR" dirty="0" err="1"/>
              <a:t>card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an</a:t>
            </a:r>
            <a:r>
              <a:rPr lang="hr-HR" dirty="0"/>
              <a:t> idiom  </a:t>
            </a:r>
          </a:p>
          <a:p>
            <a:pPr rtl="0"/>
            <a:r>
              <a:rPr lang="hr-HR" dirty="0"/>
              <a:t>STEP 2:  </a:t>
            </a:r>
            <a:r>
              <a:rPr lang="hr-HR" dirty="0" err="1"/>
              <a:t>students</a:t>
            </a:r>
            <a:r>
              <a:rPr lang="hr-HR" dirty="0"/>
              <a:t> </a:t>
            </a:r>
            <a:r>
              <a:rPr lang="hr-HR" dirty="0" err="1"/>
              <a:t>draw</a:t>
            </a:r>
            <a:r>
              <a:rPr lang="hr-HR" dirty="0"/>
              <a:t> </a:t>
            </a:r>
            <a:r>
              <a:rPr lang="hr-HR" dirty="0" err="1"/>
              <a:t>an</a:t>
            </a:r>
            <a:r>
              <a:rPr lang="hr-HR" dirty="0"/>
              <a:t> idiom on a </a:t>
            </a:r>
            <a:r>
              <a:rPr lang="hr-HR" dirty="0" err="1"/>
              <a:t>given</a:t>
            </a:r>
            <a:r>
              <a:rPr lang="hr-HR" dirty="0"/>
              <a:t> </a:t>
            </a:r>
            <a:r>
              <a:rPr lang="hr-HR" dirty="0" err="1"/>
              <a:t>piece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paper</a:t>
            </a:r>
            <a:r>
              <a:rPr lang="hr-HR" dirty="0"/>
              <a:t> </a:t>
            </a:r>
          </a:p>
          <a:p>
            <a:pPr rtl="0"/>
            <a:r>
              <a:rPr lang="hr-HR" dirty="0"/>
              <a:t>STEP 3:  </a:t>
            </a:r>
            <a:r>
              <a:rPr lang="hr-HR" dirty="0" err="1"/>
              <a:t>students</a:t>
            </a:r>
            <a:r>
              <a:rPr lang="hr-HR" dirty="0"/>
              <a:t>  </a:t>
            </a:r>
            <a:r>
              <a:rPr lang="hr-HR" dirty="0" err="1"/>
              <a:t>write</a:t>
            </a:r>
            <a:r>
              <a:rPr lang="hr-HR" dirty="0"/>
              <a:t> </a:t>
            </a:r>
            <a:r>
              <a:rPr lang="hr-HR" dirty="0" err="1"/>
              <a:t>down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idiom </a:t>
            </a:r>
            <a:r>
              <a:rPr lang="hr-HR" dirty="0" err="1"/>
              <a:t>in</a:t>
            </a:r>
            <a:r>
              <a:rPr lang="hr-HR" dirty="0"/>
              <a:t> English as </a:t>
            </a:r>
            <a:r>
              <a:rPr lang="hr-HR" dirty="0" err="1"/>
              <a:t>well</a:t>
            </a:r>
            <a:r>
              <a:rPr lang="hr-HR" dirty="0"/>
              <a:t> as 	</a:t>
            </a:r>
            <a:r>
              <a:rPr lang="hr-HR" dirty="0" err="1"/>
              <a:t>its</a:t>
            </a:r>
            <a:r>
              <a:rPr lang="hr-HR" dirty="0"/>
              <a:t> </a:t>
            </a:r>
            <a:r>
              <a:rPr lang="hr-HR" dirty="0" err="1"/>
              <a:t>definition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an</a:t>
            </a:r>
            <a:r>
              <a:rPr lang="hr-HR" dirty="0"/>
              <a:t> </a:t>
            </a:r>
            <a:r>
              <a:rPr lang="hr-HR" dirty="0" err="1"/>
              <a:t>example</a:t>
            </a:r>
            <a:r>
              <a:rPr lang="hr-HR" dirty="0"/>
              <a:t> sentence </a:t>
            </a:r>
          </a:p>
          <a:p>
            <a:pPr rtl="0"/>
            <a:r>
              <a:rPr lang="hr-HR" dirty="0"/>
              <a:t>STEP 4:  </a:t>
            </a:r>
            <a:r>
              <a:rPr lang="hr-HR" dirty="0" err="1"/>
              <a:t>students</a:t>
            </a:r>
            <a:r>
              <a:rPr lang="hr-HR" dirty="0"/>
              <a:t> </a:t>
            </a:r>
            <a:r>
              <a:rPr lang="hr-HR" dirty="0" err="1"/>
              <a:t>then</a:t>
            </a:r>
            <a:r>
              <a:rPr lang="hr-HR" dirty="0"/>
              <a:t> </a:t>
            </a:r>
            <a:r>
              <a:rPr lang="hr-HR" dirty="0" err="1"/>
              <a:t>translate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idiom </a:t>
            </a:r>
            <a:r>
              <a:rPr lang="hr-HR" dirty="0" err="1"/>
              <a:t>into</a:t>
            </a:r>
            <a:r>
              <a:rPr lang="hr-HR" dirty="0"/>
              <a:t> Croatian </a:t>
            </a:r>
            <a:r>
              <a:rPr lang="hr-HR" dirty="0" err="1"/>
              <a:t>and</a:t>
            </a:r>
            <a:r>
              <a:rPr lang="hr-HR" dirty="0"/>
              <a:t> 	</a:t>
            </a:r>
            <a:r>
              <a:rPr lang="hr-HR" dirty="0" err="1"/>
              <a:t>write</a:t>
            </a:r>
            <a:r>
              <a:rPr lang="hr-HR" dirty="0"/>
              <a:t> </a:t>
            </a:r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down</a:t>
            </a:r>
            <a:r>
              <a:rPr lang="hr-HR" dirty="0"/>
              <a:t> </a:t>
            </a:r>
            <a:r>
              <a:rPr lang="hr-HR" dirty="0" err="1"/>
              <a:t>next</a:t>
            </a:r>
            <a:r>
              <a:rPr lang="hr-HR" dirty="0"/>
              <a:t> to </a:t>
            </a:r>
            <a:r>
              <a:rPr lang="hr-HR" dirty="0" err="1"/>
              <a:t>its</a:t>
            </a:r>
            <a:r>
              <a:rPr lang="hr-HR" dirty="0"/>
              <a:t> original English </a:t>
            </a:r>
            <a:r>
              <a:rPr lang="hr-HR" dirty="0" err="1"/>
              <a:t>version</a:t>
            </a:r>
            <a:endParaRPr lang="hr-HR" dirty="0"/>
          </a:p>
          <a:p>
            <a:pPr rtl="0"/>
            <a:endParaRPr lang="hr-HR" dirty="0"/>
          </a:p>
          <a:p>
            <a:pPr rtl="0"/>
            <a:endParaRPr lang="hr-HR" dirty="0"/>
          </a:p>
          <a:p>
            <a:pPr rtl="0"/>
            <a:endParaRPr lang="en-GB" dirty="0"/>
          </a:p>
          <a:p>
            <a:pPr rtl="0"/>
            <a:endParaRPr lang="en-GB" dirty="0"/>
          </a:p>
        </p:txBody>
      </p:sp>
      <p:pic>
        <p:nvPicPr>
          <p:cNvPr id="8" name="Picture Placeholder 7" descr="Digital Data">
            <a:extLst>
              <a:ext uri="{FF2B5EF4-FFF2-40B4-BE49-F238E27FC236}">
                <a16:creationId xmlns:a16="http://schemas.microsoft.com/office/drawing/2014/main" id="{06D2324F-3B7B-45EF-9584-C8EADD2C8C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6416" y="1596771"/>
            <a:ext cx="2263776" cy="3448558"/>
          </a:xfrm>
        </p:spPr>
      </p:pic>
      <p:pic>
        <p:nvPicPr>
          <p:cNvPr id="10" name="Picture Placeholder 9" descr="Data Points ">
            <a:extLst>
              <a:ext uri="{FF2B5EF4-FFF2-40B4-BE49-F238E27FC236}">
                <a16:creationId xmlns:a16="http://schemas.microsoft.com/office/drawing/2014/main" id="{71F862F9-0E8A-4DB9-8083-1C3AA6E5D77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8575" y="596392"/>
            <a:ext cx="2263776" cy="2263776"/>
          </a:xfrm>
        </p:spPr>
      </p:pic>
      <p:pic>
        <p:nvPicPr>
          <p:cNvPr id="12" name="Picture Placeholder 11" descr="Data Background">
            <a:extLst>
              <a:ext uri="{FF2B5EF4-FFF2-40B4-BE49-F238E27FC236}">
                <a16:creationId xmlns:a16="http://schemas.microsoft.com/office/drawing/2014/main" id="{A63F39B9-0715-40B5-8ECB-9B983F99C69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1612" y="3324733"/>
            <a:ext cx="2936876" cy="2936876"/>
          </a:xfr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915FE2C5-E66A-4405-B19E-2C5C546C98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01DF4D0-78BC-4C8C-9570-26F0B2254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B199C97-F175-437D-8311-DB662925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234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8FAEED9-1ECD-45F9-87A0-9394BAEAB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/>
          <a:lstStyle/>
          <a:p>
            <a:pPr rtl="0"/>
            <a:r>
              <a:rPr lang="hr-HR" dirty="0"/>
              <a:t>Time </a:t>
            </a:r>
            <a:r>
              <a:rPr lang="hr-HR" dirty="0" err="1"/>
              <a:t>flies</a:t>
            </a:r>
            <a:r>
              <a:rPr lang="hr-HR" dirty="0"/>
              <a:t> </a:t>
            </a:r>
            <a:r>
              <a:rPr lang="hr-HR" dirty="0" err="1"/>
              <a:t>when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are </a:t>
            </a:r>
            <a:r>
              <a:rPr lang="hr-HR" dirty="0" err="1"/>
              <a:t>having</a:t>
            </a:r>
            <a:r>
              <a:rPr lang="hr-HR" dirty="0"/>
              <a:t> </a:t>
            </a:r>
            <a:r>
              <a:rPr lang="hr-HR" dirty="0" err="1"/>
              <a:t>fun</a:t>
            </a:r>
            <a:r>
              <a:rPr lang="hr-HR" dirty="0"/>
              <a:t>!</a:t>
            </a:r>
            <a:endParaRPr lang="en-GB" dirty="0"/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8E5E4638-9BCB-4C2E-914F-CC868E202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891" y="3835498"/>
            <a:ext cx="5437187" cy="2265216"/>
          </a:xfrm>
        </p:spPr>
        <p:txBody>
          <a:bodyPr rtlCol="0"/>
          <a:lstStyle/>
          <a:p>
            <a:pPr rtl="0"/>
            <a:r>
              <a:rPr lang="hr-HR" b="1" dirty="0"/>
              <a:t>ENJOY!</a:t>
            </a:r>
            <a:endParaRPr lang="en-GB" b="1" dirty="0"/>
          </a:p>
        </p:txBody>
      </p:sp>
      <p:pic>
        <p:nvPicPr>
          <p:cNvPr id="27" name="Picture Placeholder 26" descr="Data Points Digital background">
            <a:extLst>
              <a:ext uri="{FF2B5EF4-FFF2-40B4-BE49-F238E27FC236}">
                <a16:creationId xmlns:a16="http://schemas.microsoft.com/office/drawing/2014/main" id="{9E660784-34E2-4CDA-926A-DDD6AAF350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6248" y="548640"/>
            <a:ext cx="5084064" cy="2880360"/>
          </a:xfrm>
        </p:spPr>
      </p:pic>
      <p:pic>
        <p:nvPicPr>
          <p:cNvPr id="33" name="Picture Placeholder 32" descr="Data Points Digital background">
            <a:extLst>
              <a:ext uri="{FF2B5EF4-FFF2-40B4-BE49-F238E27FC236}">
                <a16:creationId xmlns:a16="http://schemas.microsoft.com/office/drawing/2014/main" id="{48106962-23C6-4DFE-BB3A-E5FFF03F38C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6248" y="3429000"/>
            <a:ext cx="5084064" cy="288036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3E305-6365-4345-8BD1-4A31C61D96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rtlCol="0"/>
          <a:lstStyle/>
          <a:p>
            <a:pPr rtl="0"/>
            <a:r>
              <a:rPr lang="en-GB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7A3FF-ED32-4C4A-A21F-848A3BF6F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rtlCol="0"/>
          <a:lstStyle/>
          <a:p>
            <a:pPr rtl="0"/>
            <a:r>
              <a:rPr lang="en-GB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60F23-FB58-4EF8-82FD-E86CED25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n-GB" smtClean="0"/>
              <a:pPr rtl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798845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4515124.tgt.Office_50301378_TF33713516_Win32_OJ112196127" id="{EDFFA481-CE53-4409-8D36-2ECF03B6BBD6}" vid="{001D13DB-0C6A-47B8-A3F5-ADC4851DB2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811A92-D464-4AC4-A396-BA73B10CEE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{C645AE4C-2859-4501-A61F-347DC6A5E507}tf33713516_win32</Template>
  <TotalTime>33</TotalTime>
  <Words>108</Words>
  <Application>Microsoft Office PowerPoint</Application>
  <PresentationFormat>Široki zaslon</PresentationFormat>
  <Paragraphs>20</Paragraphs>
  <Slides>3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</vt:i4>
      </vt:variant>
    </vt:vector>
  </HeadingPairs>
  <TitlesOfParts>
    <vt:vector size="8" baseType="lpstr">
      <vt:lpstr>Arial</vt:lpstr>
      <vt:lpstr>Calibri</vt:lpstr>
      <vt:lpstr>Gill Sans MT</vt:lpstr>
      <vt:lpstr>Walbaum Display</vt:lpstr>
      <vt:lpstr>3DFloatVTI</vt:lpstr>
      <vt:lpstr>ENGLISH IDIOMS - WORKSHOP</vt:lpstr>
      <vt:lpstr>Agenda</vt:lpstr>
      <vt:lpstr>Time flies when you are having fun!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IDIOMS</dc:title>
  <dc:creator>Marija Maricic</dc:creator>
  <cp:lastModifiedBy>Marija Maricic</cp:lastModifiedBy>
  <cp:revision>13</cp:revision>
  <dcterms:created xsi:type="dcterms:W3CDTF">2024-05-28T18:41:18Z</dcterms:created>
  <dcterms:modified xsi:type="dcterms:W3CDTF">2024-06-20T10:08:14Z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