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diagrams/quickStyle3.xml" ContentType="application/vnd.openxmlformats-officedocument.drawingml.diagramStyle+xml"/>
  <Override PartName="/ppt/diagrams/data1.xml" ContentType="application/vnd.openxmlformats-officedocument.drawingml.diagramData+xml"/>
  <Override PartName="/ppt/diagrams/drawing2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diagrams/drawing1.xml" ContentType="application/vnd.ms-office.drawingml.diagramDrawing+xml"/>
  <Override PartName="/ppt/diagrams/quickStyle4.xml" ContentType="application/vnd.openxmlformats-officedocument.drawingml.diagramStyle+xml"/>
  <Override PartName="/ppt/diagrams/data2.xml" ContentType="application/vnd.openxmlformats-officedocument.drawingml.diagramData+xml"/>
  <Override PartName="/ppt/diagrams/drawing3.xml" ContentType="application/vnd.ms-office.drawingml.diagramDrawing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diagrams/quickStyle5.xml" ContentType="application/vnd.openxmlformats-officedocument.drawingml.diagramStyl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drawing4.xml" ContentType="application/vnd.ms-office.drawingml.diagramDrawing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drawing5.xml" ContentType="application/vnd.ms-office.drawingml.diagramDrawing+xml"/>
  <Override PartName="/ppt/diagrams/colors4.xml" ContentType="application/vnd.openxmlformats-officedocument.drawingml.diagramColors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drawing6.xml" ContentType="application/vnd.ms-office.drawingml.diagramDrawing+xml"/>
  <Override PartName="/ppt/diagrams/colors5.xml" ContentType="application/vnd.openxmlformats-officedocument.drawingml.diagramColors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colors6.xml" ContentType="application/vnd.openxmlformats-officedocument.drawingml.diagramColor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23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0.xml.rels" ContentType="application/vnd.openxmlformats-package.relationships+xml"/>
  <Override PartName="/ppt/slides/_rels/slide21.xml.rels" ContentType="application/vnd.openxmlformats-package.relationships+xml"/>
  <Override PartName="/ppt/slides/_rels/slide22.xml.rels" ContentType="application/vnd.openxmlformats-package.relationships+xml"/>
  <Override PartName="/ppt/slides/_rels/slide23.xml.rels" ContentType="application/vnd.openxmlformats-package.relationships+xml"/>
  <Override PartName="/ppt/media/image1.jpeg" ContentType="image/jpeg"/>
  <Override PartName="/ppt/media/image2.jpeg" ContentType="image/jpeg"/>
  <Override PartName="/ppt/media/image5.png" ContentType="image/png"/>
  <Override PartName="/ppt/media/image3.jpeg" ContentType="image/jpeg"/>
  <Override PartName="/ppt/media/image4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
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E57CBC-EC97-470B-92E5-7B43113D287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EA76DE0-312B-4479-B30E-AAECB8ED7029}">
      <dgm:prSet/>
      <dgm:spPr/>
      <dgm:t>
        <a:bodyPr/>
        <a:lstStyle/>
        <a:p>
          <a:pPr rtl="0"/>
          <a:r>
            <a:rPr lang="en-US" baseline="0" dirty="0" err="1"/>
            <a:t>Pozdrav</a:t>
          </a:r>
          <a:r>
            <a:rPr lang="en-US" baseline="0" dirty="0"/>
            <a:t>.</a:t>
          </a:r>
          <a:r>
            <a:rPr lang="en-US" baseline="0" dirty="0">
              <a:latin typeface="Franklin Gothic Book" panose="020B0503020102020204"/>
            </a:rPr>
            <a:t> </a:t>
          </a:r>
          <a:endParaRPr lang="en-US" dirty="0"/>
        </a:p>
      </dgm:t>
    </dgm:pt>
    <dgm:pt modelId="{D3D85203-F240-4A2F-94DF-777864590D5C}" type="parTrans" cxnId="{DA8ABD2E-7006-4C01-B4A4-857E1D5FA954}">
      <dgm:prSet/>
      <dgm:spPr/>
      <dgm:t>
        <a:bodyPr/>
        <a:lstStyle/>
        <a:p>
          <a:endParaRPr lang="en-US"/>
        </a:p>
      </dgm:t>
    </dgm:pt>
    <dgm:pt modelId="{8912BBB1-4FE7-4E19-975D-9E9CF9FCF13E}" type="sibTrans" cxnId="{DA8ABD2E-7006-4C01-B4A4-857E1D5FA954}">
      <dgm:prSet/>
      <dgm:spPr/>
      <dgm:t>
        <a:bodyPr/>
        <a:lstStyle/>
        <a:p>
          <a:endParaRPr lang="en-US"/>
        </a:p>
      </dgm:t>
    </dgm:pt>
    <dgm:pt modelId="{930F6732-1175-4B00-983F-DBEEB4ECA459}">
      <dgm:prSet/>
      <dgm:spPr/>
      <dgm:t>
        <a:bodyPr/>
        <a:lstStyle/>
        <a:p>
          <a:r>
            <a:rPr lang="en-US" baseline="0" dirty="0" err="1"/>
            <a:t>Upis</a:t>
          </a:r>
          <a:r>
            <a:rPr lang="en-US" baseline="0" dirty="0"/>
            <a:t> </a:t>
          </a:r>
          <a:r>
            <a:rPr lang="en-US" baseline="0" dirty="0" err="1"/>
            <a:t>sata</a:t>
          </a:r>
          <a:r>
            <a:rPr lang="en-US" baseline="0" dirty="0"/>
            <a:t> </a:t>
          </a:r>
          <a:r>
            <a:rPr lang="en-US" baseline="0" dirty="0" err="1"/>
            <a:t>i</a:t>
          </a:r>
          <a:r>
            <a:rPr lang="en-US" baseline="0" dirty="0"/>
            <a:t> </a:t>
          </a:r>
          <a:r>
            <a:rPr lang="en-US" baseline="0" dirty="0" err="1"/>
            <a:t>nenazočnih</a:t>
          </a:r>
          <a:r>
            <a:rPr lang="en-US" baseline="0" dirty="0"/>
            <a:t> </a:t>
          </a:r>
          <a:r>
            <a:rPr lang="en-US" baseline="0" dirty="0" err="1"/>
            <a:t>učenika</a:t>
          </a:r>
          <a:r>
            <a:rPr lang="en-US" baseline="0" dirty="0"/>
            <a:t>. </a:t>
          </a:r>
          <a:endParaRPr lang="en-US" dirty="0"/>
        </a:p>
      </dgm:t>
    </dgm:pt>
    <dgm:pt modelId="{AFA93EFF-2A6F-43D3-A19E-0A69E67D71A0}" type="parTrans" cxnId="{5E328FCE-C13A-4BE2-AB2A-9613A7592212}">
      <dgm:prSet/>
      <dgm:spPr/>
      <dgm:t>
        <a:bodyPr/>
        <a:lstStyle/>
        <a:p>
          <a:endParaRPr lang="en-US"/>
        </a:p>
      </dgm:t>
    </dgm:pt>
    <dgm:pt modelId="{F0566D7E-ED91-4D97-98FC-1CE84D7ED894}" type="sibTrans" cxnId="{5E328FCE-C13A-4BE2-AB2A-9613A7592212}">
      <dgm:prSet/>
      <dgm:spPr/>
      <dgm:t>
        <a:bodyPr/>
        <a:lstStyle/>
        <a:p>
          <a:endParaRPr lang="en-US"/>
        </a:p>
      </dgm:t>
    </dgm:pt>
    <dgm:pt modelId="{75265096-1FBC-4FED-9662-FAB9EDEBB18D}">
      <dgm:prSet/>
      <dgm:spPr/>
      <dgm:t>
        <a:bodyPr/>
        <a:lstStyle/>
        <a:p>
          <a:pPr rtl="0"/>
          <a:r>
            <a:rPr lang="en-US" baseline="0" dirty="0" err="1"/>
            <a:t>Nastavnik</a:t>
          </a:r>
          <a:r>
            <a:rPr lang="en-US" baseline="0" dirty="0"/>
            <a:t> </a:t>
          </a:r>
          <a:r>
            <a:rPr lang="en-US" baseline="0" dirty="0" err="1"/>
            <a:t>najavljuje</a:t>
          </a:r>
          <a:r>
            <a:rPr lang="en-US" baseline="0" dirty="0"/>
            <a:t> </a:t>
          </a:r>
          <a:r>
            <a:rPr lang="en-US" baseline="0" dirty="0" err="1"/>
            <a:t>današnju</a:t>
          </a:r>
          <a:r>
            <a:rPr lang="en-US" baseline="0" dirty="0"/>
            <a:t> </a:t>
          </a:r>
          <a:r>
            <a:rPr lang="en-US" baseline="0" dirty="0" err="1">
              <a:latin typeface="Franklin Gothic Book" panose="020B0503020102020204"/>
            </a:rPr>
            <a:t>lekciju</a:t>
          </a:r>
          <a:r>
            <a:rPr lang="en-US" baseline="0" dirty="0">
              <a:latin typeface="Franklin Gothic Book" panose="020B0503020102020204"/>
            </a:rPr>
            <a:t> </a:t>
          </a:r>
          <a:r>
            <a:rPr lang="en-US" baseline="0" dirty="0" err="1">
              <a:latin typeface="Franklin Gothic Book" panose="020B0503020102020204"/>
            </a:rPr>
            <a:t>i</a:t>
          </a:r>
          <a:r>
            <a:rPr lang="en-US" baseline="0" dirty="0">
              <a:latin typeface="Franklin Gothic Book" panose="020B0503020102020204"/>
            </a:rPr>
            <a:t> </a:t>
          </a:r>
          <a:r>
            <a:rPr lang="en-US" baseline="0" dirty="0" err="1">
              <a:latin typeface="Franklin Gothic Book" panose="020B0503020102020204"/>
            </a:rPr>
            <a:t>ishode</a:t>
          </a:r>
          <a:r>
            <a:rPr lang="en-US" baseline="0" dirty="0">
              <a:latin typeface="Franklin Gothic Book" panose="020B0503020102020204"/>
            </a:rPr>
            <a:t>.</a:t>
          </a:r>
          <a:r>
            <a:rPr lang="en-US" baseline="0" dirty="0"/>
            <a:t> </a:t>
          </a:r>
          <a:endParaRPr lang="en-US" dirty="0"/>
        </a:p>
      </dgm:t>
    </dgm:pt>
    <dgm:pt modelId="{986E23F0-CF7A-46E1-B632-A6C9BD7E2CC1}" type="parTrans" cxnId="{D73ADFE3-A422-4B5F-8D49-0625565ED614}">
      <dgm:prSet/>
      <dgm:spPr/>
      <dgm:t>
        <a:bodyPr/>
        <a:lstStyle/>
        <a:p>
          <a:endParaRPr lang="en-US"/>
        </a:p>
      </dgm:t>
    </dgm:pt>
    <dgm:pt modelId="{8A6E7719-8638-414A-B9C4-B1165F6301E2}" type="sibTrans" cxnId="{D73ADFE3-A422-4B5F-8D49-0625565ED614}">
      <dgm:prSet/>
      <dgm:spPr/>
      <dgm:t>
        <a:bodyPr/>
        <a:lstStyle/>
        <a:p>
          <a:endParaRPr lang="en-US"/>
        </a:p>
      </dgm:t>
    </dgm:pt>
    <dgm:pt modelId="{B11A94B3-0FAC-4849-A080-4EB19E909086}">
      <dgm:prSet/>
      <dgm:spPr/>
      <dgm:t>
        <a:bodyPr/>
        <a:lstStyle/>
        <a:p>
          <a:pPr rtl="0"/>
          <a:r>
            <a:rPr lang="en-US" baseline="0" dirty="0" err="1"/>
            <a:t>Nastavnik</a:t>
          </a:r>
          <a:r>
            <a:rPr lang="en-US" baseline="0" dirty="0"/>
            <a:t> </a:t>
          </a:r>
          <a:r>
            <a:rPr lang="en-US" baseline="0" dirty="0" err="1"/>
            <a:t>postavlja</a:t>
          </a:r>
          <a:r>
            <a:rPr lang="en-US" baseline="0" dirty="0"/>
            <a:t> </a:t>
          </a:r>
          <a:r>
            <a:rPr lang="en-US" baseline="0" dirty="0" err="1"/>
            <a:t>pitanja</a:t>
          </a:r>
          <a:r>
            <a:rPr lang="en-US" baseline="0" dirty="0"/>
            <a:t> </a:t>
          </a:r>
          <a:r>
            <a:rPr lang="en-US" baseline="0" dirty="0" err="1"/>
            <a:t>vezana</a:t>
          </a:r>
          <a:r>
            <a:rPr lang="en-US" baseline="0" dirty="0"/>
            <a:t> za </a:t>
          </a:r>
          <a:r>
            <a:rPr lang="en-US" baseline="0" dirty="0" err="1"/>
            <a:t>ponavljanje</a:t>
          </a:r>
          <a:r>
            <a:rPr lang="en-US" baseline="0" dirty="0"/>
            <a:t> </a:t>
          </a:r>
          <a:r>
            <a:rPr lang="en-US" baseline="0" dirty="0" err="1"/>
            <a:t>gradiva</a:t>
          </a:r>
          <a:r>
            <a:rPr lang="en-US" baseline="0" dirty="0"/>
            <a:t> </a:t>
          </a:r>
          <a:r>
            <a:rPr lang="en-US" baseline="0" dirty="0" err="1"/>
            <a:t>koje</a:t>
          </a:r>
          <a:r>
            <a:rPr lang="en-US" baseline="0" dirty="0"/>
            <a:t> </a:t>
          </a:r>
          <a:r>
            <a:rPr lang="en-US" baseline="0" dirty="0" err="1"/>
            <a:t>učenici</a:t>
          </a:r>
          <a:r>
            <a:rPr lang="en-US" baseline="0" dirty="0"/>
            <a:t> </a:t>
          </a:r>
          <a:r>
            <a:rPr lang="en-US" baseline="0" dirty="0" err="1"/>
            <a:t>otprije</a:t>
          </a:r>
          <a:r>
            <a:rPr lang="en-US" baseline="0" dirty="0"/>
            <a:t> </a:t>
          </a:r>
          <a:r>
            <a:rPr lang="en-US" baseline="0" dirty="0" err="1"/>
            <a:t>znaju</a:t>
          </a:r>
          <a:r>
            <a:rPr lang="en-US" baseline="0" dirty="0"/>
            <a:t>, a </a:t>
          </a:r>
          <a:r>
            <a:rPr lang="en-US" baseline="0" dirty="0" err="1"/>
            <a:t>vezano</a:t>
          </a:r>
          <a:r>
            <a:rPr lang="en-US" baseline="0" dirty="0"/>
            <a:t> je za </a:t>
          </a:r>
          <a:r>
            <a:rPr lang="en-US" baseline="0" dirty="0" err="1"/>
            <a:t>današnju</a:t>
          </a:r>
          <a:r>
            <a:rPr lang="en-US" baseline="0" dirty="0"/>
            <a:t> </a:t>
          </a:r>
          <a:r>
            <a:rPr lang="en-US" baseline="0" dirty="0" err="1"/>
            <a:t>lekciju</a:t>
          </a:r>
          <a:r>
            <a:rPr lang="en-US" baseline="0" dirty="0"/>
            <a:t>:</a:t>
          </a:r>
          <a:r>
            <a:rPr lang="en-US" baseline="0" dirty="0">
              <a:latin typeface="Franklin Gothic Book" panose="020B0503020102020204"/>
            </a:rPr>
            <a:t> </a:t>
          </a:r>
          <a:endParaRPr lang="en-US" dirty="0"/>
        </a:p>
      </dgm:t>
    </dgm:pt>
    <dgm:pt modelId="{697652D4-40C2-4247-ACB9-B9A99B618105}" type="parTrans" cxnId="{C095AB43-6544-4B56-A3E4-805FE3DE6699}">
      <dgm:prSet/>
      <dgm:spPr/>
      <dgm:t>
        <a:bodyPr/>
        <a:lstStyle/>
        <a:p>
          <a:endParaRPr lang="en-US"/>
        </a:p>
      </dgm:t>
    </dgm:pt>
    <dgm:pt modelId="{C7E4AA21-30B8-4C57-AE6C-93D2EA945E61}" type="sibTrans" cxnId="{C095AB43-6544-4B56-A3E4-805FE3DE6699}">
      <dgm:prSet/>
      <dgm:spPr/>
      <dgm:t>
        <a:bodyPr/>
        <a:lstStyle/>
        <a:p>
          <a:endParaRPr lang="en-US"/>
        </a:p>
      </dgm:t>
    </dgm:pt>
    <dgm:pt modelId="{787B7CFD-4FE2-4CCB-A577-8B2B428AA841}">
      <dgm:prSet/>
      <dgm:spPr/>
      <dgm:t>
        <a:bodyPr/>
        <a:lstStyle/>
        <a:p>
          <a:r>
            <a:rPr lang="en-US" baseline="0" dirty="0" err="1"/>
            <a:t>Što</a:t>
          </a:r>
          <a:r>
            <a:rPr lang="en-US" baseline="0" dirty="0"/>
            <a:t> </a:t>
          </a:r>
          <a:r>
            <a:rPr lang="en-US" baseline="0" dirty="0" err="1"/>
            <a:t>znamo</a:t>
          </a:r>
          <a:r>
            <a:rPr lang="en-US" baseline="0" dirty="0"/>
            <a:t> o </a:t>
          </a:r>
          <a:r>
            <a:rPr lang="en-US" baseline="0" dirty="0" err="1"/>
            <a:t>životu</a:t>
          </a:r>
          <a:r>
            <a:rPr lang="en-US" baseline="0" dirty="0"/>
            <a:t> </a:t>
          </a:r>
          <a:r>
            <a:rPr lang="en-US" baseline="0" dirty="0" err="1"/>
            <a:t>Arapa</a:t>
          </a:r>
          <a:r>
            <a:rPr lang="en-US" baseline="0" dirty="0"/>
            <a:t> </a:t>
          </a:r>
          <a:r>
            <a:rPr lang="en-US" baseline="0" dirty="0" err="1"/>
            <a:t>početkom</a:t>
          </a:r>
          <a:r>
            <a:rPr lang="en-US" baseline="0" dirty="0"/>
            <a:t> 7.st.? </a:t>
          </a:r>
          <a:r>
            <a:rPr lang="en-US" baseline="0" dirty="0" err="1"/>
            <a:t>Što</a:t>
          </a:r>
          <a:r>
            <a:rPr lang="en-US" baseline="0" dirty="0"/>
            <a:t> je </a:t>
          </a:r>
          <a:r>
            <a:rPr lang="en-US" baseline="0" dirty="0" err="1"/>
            <a:t>napravio</a:t>
          </a:r>
          <a:r>
            <a:rPr lang="en-US" baseline="0" dirty="0"/>
            <a:t> Muhamed </a:t>
          </a:r>
          <a:r>
            <a:rPr lang="en-US" baseline="0" dirty="0" err="1"/>
            <a:t>i</a:t>
          </a:r>
          <a:r>
            <a:rPr lang="en-US" baseline="0" dirty="0"/>
            <a:t> </a:t>
          </a:r>
          <a:r>
            <a:rPr lang="en-US" baseline="0" dirty="0" err="1"/>
            <a:t>zašto</a:t>
          </a:r>
          <a:r>
            <a:rPr lang="en-US" baseline="0" dirty="0"/>
            <a:t>? </a:t>
          </a:r>
          <a:r>
            <a:rPr lang="en-US" baseline="0" dirty="0" err="1"/>
            <a:t>Što</a:t>
          </a:r>
          <a:r>
            <a:rPr lang="en-US" baseline="0" dirty="0"/>
            <a:t> se </a:t>
          </a:r>
          <a:r>
            <a:rPr lang="en-US" baseline="0" dirty="0" err="1"/>
            <a:t>dogodilo</a:t>
          </a:r>
          <a:r>
            <a:rPr lang="en-US" baseline="0" dirty="0"/>
            <a:t> </a:t>
          </a:r>
          <a:r>
            <a:rPr lang="en-US" baseline="0" dirty="0" err="1"/>
            <a:t>nakon</a:t>
          </a:r>
          <a:r>
            <a:rPr lang="en-US" baseline="0" dirty="0"/>
            <a:t> </a:t>
          </a:r>
          <a:r>
            <a:rPr lang="en-US" baseline="0" dirty="0" err="1"/>
            <a:t>nastanka</a:t>
          </a:r>
          <a:r>
            <a:rPr lang="en-US" baseline="0" dirty="0"/>
            <a:t> </a:t>
          </a:r>
          <a:r>
            <a:rPr lang="en-US" baseline="0" dirty="0" err="1"/>
            <a:t>islama</a:t>
          </a:r>
          <a:r>
            <a:rPr lang="en-US" baseline="0" dirty="0"/>
            <a:t>? </a:t>
          </a:r>
          <a:r>
            <a:rPr lang="en-US" baseline="0" dirty="0" err="1"/>
            <a:t>Što</a:t>
          </a:r>
          <a:r>
            <a:rPr lang="en-US" baseline="0" dirty="0"/>
            <a:t> se </a:t>
          </a:r>
          <a:r>
            <a:rPr lang="en-US" baseline="0" dirty="0" err="1"/>
            <a:t>odigralo</a:t>
          </a:r>
          <a:r>
            <a:rPr lang="en-US" baseline="0" dirty="0"/>
            <a:t> 622.godine? Kako se </a:t>
          </a:r>
          <a:r>
            <a:rPr lang="en-US" baseline="0" dirty="0" err="1"/>
            <a:t>širio</a:t>
          </a:r>
          <a:r>
            <a:rPr lang="en-US" baseline="0" dirty="0"/>
            <a:t> </a:t>
          </a:r>
          <a:r>
            <a:rPr lang="en-US" baseline="0" dirty="0" err="1"/>
            <a:t>islam</a:t>
          </a:r>
          <a:r>
            <a:rPr lang="en-US" baseline="0" dirty="0"/>
            <a:t> </a:t>
          </a:r>
          <a:r>
            <a:rPr lang="en-US" baseline="0" dirty="0" err="1"/>
            <a:t>nakon</a:t>
          </a:r>
          <a:r>
            <a:rPr lang="en-US" baseline="0" dirty="0"/>
            <a:t> </a:t>
          </a:r>
          <a:r>
            <a:rPr lang="en-US" baseline="0" dirty="0" err="1"/>
            <a:t>nastanka</a:t>
          </a:r>
          <a:r>
            <a:rPr lang="en-US" baseline="0" dirty="0"/>
            <a:t>? Koja </a:t>
          </a:r>
          <a:r>
            <a:rPr lang="en-US" baseline="0" dirty="0" err="1"/>
            <a:t>su</a:t>
          </a:r>
          <a:r>
            <a:rPr lang="en-US" baseline="0" dirty="0"/>
            <a:t> </a:t>
          </a:r>
          <a:r>
            <a:rPr lang="en-US" baseline="0" dirty="0" err="1"/>
            <a:t>ima</a:t>
          </a:r>
          <a:r>
            <a:rPr lang="en-US" baseline="0" dirty="0"/>
            <a:t> tri </a:t>
          </a:r>
          <a:r>
            <a:rPr lang="en-US" baseline="0" dirty="0" err="1"/>
            <a:t>sveta</a:t>
          </a:r>
          <a:r>
            <a:rPr lang="en-US" baseline="0" dirty="0"/>
            <a:t> </a:t>
          </a:r>
          <a:r>
            <a:rPr lang="en-US" baseline="0" dirty="0" err="1"/>
            <a:t>mjesta</a:t>
          </a:r>
          <a:r>
            <a:rPr lang="en-US" baseline="0" dirty="0"/>
            <a:t>? </a:t>
          </a:r>
          <a:r>
            <a:rPr lang="en-US" baseline="0" dirty="0" err="1"/>
            <a:t>Zašto</a:t>
          </a:r>
          <a:r>
            <a:rPr lang="en-US" baseline="0" dirty="0"/>
            <a:t> je </a:t>
          </a:r>
          <a:r>
            <a:rPr lang="en-US" baseline="0" dirty="0" err="1"/>
            <a:t>muslimanima</a:t>
          </a:r>
          <a:r>
            <a:rPr lang="en-US" baseline="0" dirty="0"/>
            <a:t> </a:t>
          </a:r>
          <a:r>
            <a:rPr lang="en-US" baseline="0" dirty="0" err="1"/>
            <a:t>važan</a:t>
          </a:r>
          <a:r>
            <a:rPr lang="en-US" baseline="0" dirty="0"/>
            <a:t> </a:t>
          </a:r>
          <a:r>
            <a:rPr lang="en-US" baseline="0" dirty="0" err="1"/>
            <a:t>Jeruzalem</a:t>
          </a:r>
          <a:r>
            <a:rPr lang="en-US" baseline="0" dirty="0"/>
            <a:t>? </a:t>
          </a:r>
          <a:r>
            <a:rPr lang="en-US" baseline="0" dirty="0" err="1"/>
            <a:t>Kojim</a:t>
          </a:r>
          <a:r>
            <a:rPr lang="en-US" baseline="0" dirty="0"/>
            <a:t> je </a:t>
          </a:r>
          <a:r>
            <a:rPr lang="en-US" baseline="0" dirty="0" err="1"/>
            <a:t>sve</a:t>
          </a:r>
          <a:r>
            <a:rPr lang="en-US" baseline="0" dirty="0"/>
            <a:t> </a:t>
          </a:r>
          <a:r>
            <a:rPr lang="en-US" baseline="0" dirty="0" err="1"/>
            <a:t>još</a:t>
          </a:r>
          <a:r>
            <a:rPr lang="en-US" baseline="0" dirty="0"/>
            <a:t> </a:t>
          </a:r>
          <a:r>
            <a:rPr lang="en-US" baseline="0" dirty="0" err="1"/>
            <a:t>religijama</a:t>
          </a:r>
          <a:r>
            <a:rPr lang="en-US" baseline="0" dirty="0"/>
            <a:t> </a:t>
          </a:r>
          <a:r>
            <a:rPr lang="en-US" baseline="0" dirty="0" err="1"/>
            <a:t>važan</a:t>
          </a:r>
          <a:r>
            <a:rPr lang="en-US" baseline="0" dirty="0"/>
            <a:t> </a:t>
          </a:r>
          <a:r>
            <a:rPr lang="en-US" baseline="0" dirty="0" err="1"/>
            <a:t>Jeruzalem</a:t>
          </a:r>
          <a:r>
            <a:rPr lang="en-US" baseline="0" dirty="0"/>
            <a:t> </a:t>
          </a:r>
          <a:r>
            <a:rPr lang="en-US" baseline="0" dirty="0" err="1"/>
            <a:t>i</a:t>
          </a:r>
          <a:r>
            <a:rPr lang="en-US" baseline="0" dirty="0"/>
            <a:t> </a:t>
          </a:r>
          <a:r>
            <a:rPr lang="en-US" baseline="0" dirty="0" err="1"/>
            <a:t>zašto</a:t>
          </a:r>
          <a:r>
            <a:rPr lang="en-US" baseline="0" dirty="0"/>
            <a:t>?</a:t>
          </a:r>
          <a:endParaRPr lang="en-US" dirty="0"/>
        </a:p>
      </dgm:t>
    </dgm:pt>
    <dgm:pt modelId="{DFB1E1F2-053F-46F3-A240-7E8020C4A7DD}" type="parTrans" cxnId="{CFAADA5B-CD0D-4BB8-9972-F86A22E922AC}">
      <dgm:prSet/>
      <dgm:spPr/>
      <dgm:t>
        <a:bodyPr/>
        <a:lstStyle/>
        <a:p>
          <a:endParaRPr lang="en-US"/>
        </a:p>
      </dgm:t>
    </dgm:pt>
    <dgm:pt modelId="{151C979C-7537-4BFC-A374-B7D92330B243}" type="sibTrans" cxnId="{CFAADA5B-CD0D-4BB8-9972-F86A22E922AC}">
      <dgm:prSet/>
      <dgm:spPr/>
      <dgm:t>
        <a:bodyPr/>
        <a:lstStyle/>
        <a:p>
          <a:endParaRPr lang="en-US"/>
        </a:p>
      </dgm:t>
    </dgm:pt>
    <dgm:pt modelId="{BA3CE8D8-5949-4F8B-8D2F-EE5428D28531}" type="pres">
      <dgm:prSet presAssocID="{B1E57CBC-EC97-470B-92E5-7B43113D287F}" presName="linear" presStyleCnt="0">
        <dgm:presLayoutVars>
          <dgm:animLvl val="lvl"/>
          <dgm:resizeHandles val="exact"/>
        </dgm:presLayoutVars>
      </dgm:prSet>
      <dgm:spPr/>
    </dgm:pt>
    <dgm:pt modelId="{A8327EF0-A5E7-40E9-BBB9-91F614D4AF22}" type="pres">
      <dgm:prSet presAssocID="{BEA76DE0-312B-4479-B30E-AAECB8ED7029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7EA8FC37-7A2E-4B41-9BD6-54FB16843EA9}" type="pres">
      <dgm:prSet presAssocID="{8912BBB1-4FE7-4E19-975D-9E9CF9FCF13E}" presName="spacer" presStyleCnt="0"/>
      <dgm:spPr/>
    </dgm:pt>
    <dgm:pt modelId="{D6845415-114A-463E-8C97-82EE91F598BF}" type="pres">
      <dgm:prSet presAssocID="{930F6732-1175-4B00-983F-DBEEB4ECA459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2B03C1DC-CF10-4E1C-8A02-945CD47350EF}" type="pres">
      <dgm:prSet presAssocID="{F0566D7E-ED91-4D97-98FC-1CE84D7ED894}" presName="spacer" presStyleCnt="0"/>
      <dgm:spPr/>
    </dgm:pt>
    <dgm:pt modelId="{FD03273F-1058-474F-83B1-3233DC4D3B7E}" type="pres">
      <dgm:prSet presAssocID="{75265096-1FBC-4FED-9662-FAB9EDEBB18D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82ED905A-6985-4129-8B4F-40D48437C529}" type="pres">
      <dgm:prSet presAssocID="{8A6E7719-8638-414A-B9C4-B1165F6301E2}" presName="spacer" presStyleCnt="0"/>
      <dgm:spPr/>
    </dgm:pt>
    <dgm:pt modelId="{9BD6370B-1AE8-45A4-856A-7689A47FAE1A}" type="pres">
      <dgm:prSet presAssocID="{B11A94B3-0FAC-4849-A080-4EB19E909086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7E07E3A7-1921-454C-A247-FDFC7A320D15}" type="pres">
      <dgm:prSet presAssocID="{C7E4AA21-30B8-4C57-AE6C-93D2EA945E61}" presName="spacer" presStyleCnt="0"/>
      <dgm:spPr/>
    </dgm:pt>
    <dgm:pt modelId="{DE5A83ED-52B5-4814-BB14-BF53E0211961}" type="pres">
      <dgm:prSet presAssocID="{787B7CFD-4FE2-4CCB-A577-8B2B428AA841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62BCB027-4604-4BF2-A8DF-2FA639BC0784}" type="presOf" srcId="{B1E57CBC-EC97-470B-92E5-7B43113D287F}" destId="{BA3CE8D8-5949-4F8B-8D2F-EE5428D28531}" srcOrd="0" destOrd="0" presId="urn:microsoft.com/office/officeart/2005/8/layout/vList2"/>
    <dgm:cxn modelId="{DA8ABD2E-7006-4C01-B4A4-857E1D5FA954}" srcId="{B1E57CBC-EC97-470B-92E5-7B43113D287F}" destId="{BEA76DE0-312B-4479-B30E-AAECB8ED7029}" srcOrd="0" destOrd="0" parTransId="{D3D85203-F240-4A2F-94DF-777864590D5C}" sibTransId="{8912BBB1-4FE7-4E19-975D-9E9CF9FCF13E}"/>
    <dgm:cxn modelId="{CFAADA5B-CD0D-4BB8-9972-F86A22E922AC}" srcId="{B1E57CBC-EC97-470B-92E5-7B43113D287F}" destId="{787B7CFD-4FE2-4CCB-A577-8B2B428AA841}" srcOrd="4" destOrd="0" parTransId="{DFB1E1F2-053F-46F3-A240-7E8020C4A7DD}" sibTransId="{151C979C-7537-4BFC-A374-B7D92330B243}"/>
    <dgm:cxn modelId="{C095AB43-6544-4B56-A3E4-805FE3DE6699}" srcId="{B1E57CBC-EC97-470B-92E5-7B43113D287F}" destId="{B11A94B3-0FAC-4849-A080-4EB19E909086}" srcOrd="3" destOrd="0" parTransId="{697652D4-40C2-4247-ACB9-B9A99B618105}" sibTransId="{C7E4AA21-30B8-4C57-AE6C-93D2EA945E61}"/>
    <dgm:cxn modelId="{48FD5E4B-87E0-4826-95E4-06637D0F91C9}" type="presOf" srcId="{BEA76DE0-312B-4479-B30E-AAECB8ED7029}" destId="{A8327EF0-A5E7-40E9-BBB9-91F614D4AF22}" srcOrd="0" destOrd="0" presId="urn:microsoft.com/office/officeart/2005/8/layout/vList2"/>
    <dgm:cxn modelId="{C4396A52-AF81-49F7-B9AC-D6261D037BD9}" type="presOf" srcId="{B11A94B3-0FAC-4849-A080-4EB19E909086}" destId="{9BD6370B-1AE8-45A4-856A-7689A47FAE1A}" srcOrd="0" destOrd="0" presId="urn:microsoft.com/office/officeart/2005/8/layout/vList2"/>
    <dgm:cxn modelId="{9F37A0AB-F7DE-447A-B89B-D3C93DBBE5AD}" type="presOf" srcId="{75265096-1FBC-4FED-9662-FAB9EDEBB18D}" destId="{FD03273F-1058-474F-83B1-3233DC4D3B7E}" srcOrd="0" destOrd="0" presId="urn:microsoft.com/office/officeart/2005/8/layout/vList2"/>
    <dgm:cxn modelId="{4F3D57CB-DF06-4242-AD9F-E2E3D9095F13}" type="presOf" srcId="{787B7CFD-4FE2-4CCB-A577-8B2B428AA841}" destId="{DE5A83ED-52B5-4814-BB14-BF53E0211961}" srcOrd="0" destOrd="0" presId="urn:microsoft.com/office/officeart/2005/8/layout/vList2"/>
    <dgm:cxn modelId="{5E328FCE-C13A-4BE2-AB2A-9613A7592212}" srcId="{B1E57CBC-EC97-470B-92E5-7B43113D287F}" destId="{930F6732-1175-4B00-983F-DBEEB4ECA459}" srcOrd="1" destOrd="0" parTransId="{AFA93EFF-2A6F-43D3-A19E-0A69E67D71A0}" sibTransId="{F0566D7E-ED91-4D97-98FC-1CE84D7ED894}"/>
    <dgm:cxn modelId="{D73ADFE3-A422-4B5F-8D49-0625565ED614}" srcId="{B1E57CBC-EC97-470B-92E5-7B43113D287F}" destId="{75265096-1FBC-4FED-9662-FAB9EDEBB18D}" srcOrd="2" destOrd="0" parTransId="{986E23F0-CF7A-46E1-B632-A6C9BD7E2CC1}" sibTransId="{8A6E7719-8638-414A-B9C4-B1165F6301E2}"/>
    <dgm:cxn modelId="{36A9B1F9-7890-462E-87C4-CDB3A5D37C34}" type="presOf" srcId="{930F6732-1175-4B00-983F-DBEEB4ECA459}" destId="{D6845415-114A-463E-8C97-82EE91F598BF}" srcOrd="0" destOrd="0" presId="urn:microsoft.com/office/officeart/2005/8/layout/vList2"/>
    <dgm:cxn modelId="{1E54980D-4B5A-4BEF-A56B-FA86C75C21F6}" type="presParOf" srcId="{BA3CE8D8-5949-4F8B-8D2F-EE5428D28531}" destId="{A8327EF0-A5E7-40E9-BBB9-91F614D4AF22}" srcOrd="0" destOrd="0" presId="urn:microsoft.com/office/officeart/2005/8/layout/vList2"/>
    <dgm:cxn modelId="{94C3C2F9-48B0-4219-9694-F4E3C498E271}" type="presParOf" srcId="{BA3CE8D8-5949-4F8B-8D2F-EE5428D28531}" destId="{7EA8FC37-7A2E-4B41-9BD6-54FB16843EA9}" srcOrd="1" destOrd="0" presId="urn:microsoft.com/office/officeart/2005/8/layout/vList2"/>
    <dgm:cxn modelId="{8269EAA5-4C04-4362-8EEF-61FA2D45CA74}" type="presParOf" srcId="{BA3CE8D8-5949-4F8B-8D2F-EE5428D28531}" destId="{D6845415-114A-463E-8C97-82EE91F598BF}" srcOrd="2" destOrd="0" presId="urn:microsoft.com/office/officeart/2005/8/layout/vList2"/>
    <dgm:cxn modelId="{683B9969-14B0-4BA0-8181-D67150686EBD}" type="presParOf" srcId="{BA3CE8D8-5949-4F8B-8D2F-EE5428D28531}" destId="{2B03C1DC-CF10-4E1C-8A02-945CD47350EF}" srcOrd="3" destOrd="0" presId="urn:microsoft.com/office/officeart/2005/8/layout/vList2"/>
    <dgm:cxn modelId="{30BF2D80-EE51-4A0B-940A-FAAB9347B31C}" type="presParOf" srcId="{BA3CE8D8-5949-4F8B-8D2F-EE5428D28531}" destId="{FD03273F-1058-474F-83B1-3233DC4D3B7E}" srcOrd="4" destOrd="0" presId="urn:microsoft.com/office/officeart/2005/8/layout/vList2"/>
    <dgm:cxn modelId="{B5FDBA8D-81E2-4BDE-85D1-F0AA5964D31D}" type="presParOf" srcId="{BA3CE8D8-5949-4F8B-8D2F-EE5428D28531}" destId="{82ED905A-6985-4129-8B4F-40D48437C529}" srcOrd="5" destOrd="0" presId="urn:microsoft.com/office/officeart/2005/8/layout/vList2"/>
    <dgm:cxn modelId="{6A82BE6B-A033-434D-9CC6-74A184797F44}" type="presParOf" srcId="{BA3CE8D8-5949-4F8B-8D2F-EE5428D28531}" destId="{9BD6370B-1AE8-45A4-856A-7689A47FAE1A}" srcOrd="6" destOrd="0" presId="urn:microsoft.com/office/officeart/2005/8/layout/vList2"/>
    <dgm:cxn modelId="{200CF3BC-4113-4EC9-A17F-4CA65AFB571D}" type="presParOf" srcId="{BA3CE8D8-5949-4F8B-8D2F-EE5428D28531}" destId="{7E07E3A7-1921-454C-A247-FDFC7A320D15}" srcOrd="7" destOrd="0" presId="urn:microsoft.com/office/officeart/2005/8/layout/vList2"/>
    <dgm:cxn modelId="{D2C8C66C-4E12-4922-8F96-3632FFE1C049}" type="presParOf" srcId="{BA3CE8D8-5949-4F8B-8D2F-EE5428D28531}" destId="{DE5A83ED-52B5-4814-BB14-BF53E0211961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3F88CD-8AB6-47BC-B8AA-6DAF8AA94B60}" type="doc">
      <dgm:prSet loTypeId="urn:microsoft.com/office/officeart/2005/8/layout/process1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EE58CB1-6C57-40FA-AAFB-D06BB396AF17}">
      <dgm:prSet/>
      <dgm:spPr/>
      <dgm:t>
        <a:bodyPr/>
        <a:lstStyle/>
        <a:p>
          <a:r>
            <a:rPr lang="en-US" baseline="0"/>
            <a:t>Temeljem posljednjeg odgovora nastavnik apostrofira važnost Jeruzalema kao mjesta hodočašća te uvodi učenike u središnji dio sata. </a:t>
          </a:r>
          <a:endParaRPr lang="en-US"/>
        </a:p>
      </dgm:t>
    </dgm:pt>
    <dgm:pt modelId="{263EFAC8-ABE7-43F6-AFB8-D214BFC558B1}" type="parTrans" cxnId="{8B2B54DB-0237-432E-852C-82E3561BF391}">
      <dgm:prSet/>
      <dgm:spPr/>
      <dgm:t>
        <a:bodyPr/>
        <a:lstStyle/>
        <a:p>
          <a:endParaRPr lang="en-US"/>
        </a:p>
      </dgm:t>
    </dgm:pt>
    <dgm:pt modelId="{DD06633D-B568-43B9-9BA8-82356BEF503B}" type="sibTrans" cxnId="{8B2B54DB-0237-432E-852C-82E3561BF391}">
      <dgm:prSet/>
      <dgm:spPr/>
      <dgm:t>
        <a:bodyPr/>
        <a:lstStyle/>
        <a:p>
          <a:endParaRPr lang="en-US"/>
        </a:p>
      </dgm:t>
    </dgm:pt>
    <dgm:pt modelId="{CDFA34E6-D54F-4992-81B6-BB24CAA81156}">
      <dgm:prSet/>
      <dgm:spPr/>
      <dgm:t>
        <a:bodyPr/>
        <a:lstStyle/>
        <a:p>
          <a:r>
            <a:rPr lang="en-US" baseline="0"/>
            <a:t>Nastavnik objašnjava o prodoru Turaka Seldžuka u Malu Aziju početkom 11.st., da bi se 1081. zauzimanjem Nikeje našli na 160km od Konstantinopola.</a:t>
          </a:r>
          <a:endParaRPr lang="en-US"/>
        </a:p>
      </dgm:t>
    </dgm:pt>
    <dgm:pt modelId="{AE38A50E-0CD8-45B3-9B0B-7899ADDDB0CF}" type="parTrans" cxnId="{D6D25CFB-A0B6-44A5-891B-FDEE3CD9A9DF}">
      <dgm:prSet/>
      <dgm:spPr/>
      <dgm:t>
        <a:bodyPr/>
        <a:lstStyle/>
        <a:p>
          <a:endParaRPr lang="en-US"/>
        </a:p>
      </dgm:t>
    </dgm:pt>
    <dgm:pt modelId="{7BA11E89-977B-4770-9194-25EAA46E6BBC}" type="sibTrans" cxnId="{D6D25CFB-A0B6-44A5-891B-FDEE3CD9A9DF}">
      <dgm:prSet/>
      <dgm:spPr/>
      <dgm:t>
        <a:bodyPr/>
        <a:lstStyle/>
        <a:p>
          <a:endParaRPr lang="en-US"/>
        </a:p>
      </dgm:t>
    </dgm:pt>
    <dgm:pt modelId="{6D9AF19B-EC6E-4070-8333-A121F1485FE7}">
      <dgm:prSet/>
      <dgm:spPr/>
      <dgm:t>
        <a:bodyPr/>
        <a:lstStyle/>
        <a:p>
          <a:r>
            <a:rPr lang="en-US" baseline="0"/>
            <a:t>Zato biz.car Aleksej I. Komnen od pape traži pomoć da vrati Anatoliju (a još ga ugrožavaju i sa zapada Normani predvođeni Robertom Guiscardom koji su osvojili Bari i Drač). Stoga šalje izaslanstvo na koncil u Piacenzi 1095. Na kojem živopisno opisuju patnje kršćana na istoku. Papa Urban II. ima priliku ispuniti maštariju pape Grgura VII. o mobilizaciji kršćanske Europe protiv islama.</a:t>
          </a:r>
          <a:endParaRPr lang="en-US"/>
        </a:p>
      </dgm:t>
    </dgm:pt>
    <dgm:pt modelId="{218C39A5-BE7A-4008-A390-BD4E2D6B2D6A}" type="parTrans" cxnId="{A10BA4A3-7B25-435F-9718-4A3DA5BAE4E5}">
      <dgm:prSet/>
      <dgm:spPr/>
      <dgm:t>
        <a:bodyPr/>
        <a:lstStyle/>
        <a:p>
          <a:endParaRPr lang="en-US"/>
        </a:p>
      </dgm:t>
    </dgm:pt>
    <dgm:pt modelId="{098AEAAE-0C52-4932-8DF6-BDDCD3129321}" type="sibTrans" cxnId="{A10BA4A3-7B25-435F-9718-4A3DA5BAE4E5}">
      <dgm:prSet/>
      <dgm:spPr/>
      <dgm:t>
        <a:bodyPr/>
        <a:lstStyle/>
        <a:p>
          <a:endParaRPr lang="en-US"/>
        </a:p>
      </dgm:t>
    </dgm:pt>
    <dgm:pt modelId="{6ABF2D46-9636-4DED-82D2-361013FBAAA3}" type="pres">
      <dgm:prSet presAssocID="{033F88CD-8AB6-47BC-B8AA-6DAF8AA94B60}" presName="Name0" presStyleCnt="0">
        <dgm:presLayoutVars>
          <dgm:dir/>
          <dgm:resizeHandles val="exact"/>
        </dgm:presLayoutVars>
      </dgm:prSet>
      <dgm:spPr/>
    </dgm:pt>
    <dgm:pt modelId="{A49FDFD0-EB29-4E17-BF5E-259BFB95FDB2}" type="pres">
      <dgm:prSet presAssocID="{5EE58CB1-6C57-40FA-AAFB-D06BB396AF17}" presName="node" presStyleLbl="node1" presStyleIdx="0" presStyleCnt="3">
        <dgm:presLayoutVars>
          <dgm:bulletEnabled val="1"/>
        </dgm:presLayoutVars>
      </dgm:prSet>
      <dgm:spPr/>
    </dgm:pt>
    <dgm:pt modelId="{1CFE3D2F-5958-4686-A81F-48A6F443F01A}" type="pres">
      <dgm:prSet presAssocID="{DD06633D-B568-43B9-9BA8-82356BEF503B}" presName="sibTrans" presStyleLbl="sibTrans2D1" presStyleIdx="0" presStyleCnt="2"/>
      <dgm:spPr/>
    </dgm:pt>
    <dgm:pt modelId="{1CA2B313-BAF3-4B1F-A67C-6C8C343AF7C8}" type="pres">
      <dgm:prSet presAssocID="{DD06633D-B568-43B9-9BA8-82356BEF503B}" presName="connectorText" presStyleLbl="sibTrans2D1" presStyleIdx="0" presStyleCnt="2"/>
      <dgm:spPr/>
    </dgm:pt>
    <dgm:pt modelId="{5F191921-ECB9-4728-AFEB-B70BC33569C8}" type="pres">
      <dgm:prSet presAssocID="{CDFA34E6-D54F-4992-81B6-BB24CAA81156}" presName="node" presStyleLbl="node1" presStyleIdx="1" presStyleCnt="3">
        <dgm:presLayoutVars>
          <dgm:bulletEnabled val="1"/>
        </dgm:presLayoutVars>
      </dgm:prSet>
      <dgm:spPr/>
    </dgm:pt>
    <dgm:pt modelId="{507D2E30-9045-4DA7-80C7-58848E8BC1B4}" type="pres">
      <dgm:prSet presAssocID="{7BA11E89-977B-4770-9194-25EAA46E6BBC}" presName="sibTrans" presStyleLbl="sibTrans2D1" presStyleIdx="1" presStyleCnt="2"/>
      <dgm:spPr/>
    </dgm:pt>
    <dgm:pt modelId="{CB18C402-A9B7-4700-AD06-7B8CAC228D11}" type="pres">
      <dgm:prSet presAssocID="{7BA11E89-977B-4770-9194-25EAA46E6BBC}" presName="connectorText" presStyleLbl="sibTrans2D1" presStyleIdx="1" presStyleCnt="2"/>
      <dgm:spPr/>
    </dgm:pt>
    <dgm:pt modelId="{711FF118-CA1B-44EC-BE9B-33DD96881D17}" type="pres">
      <dgm:prSet presAssocID="{6D9AF19B-EC6E-4070-8333-A121F1485FE7}" presName="node" presStyleLbl="node1" presStyleIdx="2" presStyleCnt="3">
        <dgm:presLayoutVars>
          <dgm:bulletEnabled val="1"/>
        </dgm:presLayoutVars>
      </dgm:prSet>
      <dgm:spPr/>
    </dgm:pt>
  </dgm:ptLst>
  <dgm:cxnLst>
    <dgm:cxn modelId="{5960CF1A-2853-442E-90D4-E288D77358AA}" type="presOf" srcId="{6D9AF19B-EC6E-4070-8333-A121F1485FE7}" destId="{711FF118-CA1B-44EC-BE9B-33DD96881D17}" srcOrd="0" destOrd="0" presId="urn:microsoft.com/office/officeart/2005/8/layout/process1"/>
    <dgm:cxn modelId="{C4B17A35-34D4-48D8-807B-48697CF5EBAC}" type="presOf" srcId="{7BA11E89-977B-4770-9194-25EAA46E6BBC}" destId="{507D2E30-9045-4DA7-80C7-58848E8BC1B4}" srcOrd="0" destOrd="0" presId="urn:microsoft.com/office/officeart/2005/8/layout/process1"/>
    <dgm:cxn modelId="{FB1D4441-100D-46CB-8F71-808E055C83BD}" type="presOf" srcId="{7BA11E89-977B-4770-9194-25EAA46E6BBC}" destId="{CB18C402-A9B7-4700-AD06-7B8CAC228D11}" srcOrd="1" destOrd="0" presId="urn:microsoft.com/office/officeart/2005/8/layout/process1"/>
    <dgm:cxn modelId="{6637FF90-27CE-479E-A89D-E81091AA3BF6}" type="presOf" srcId="{CDFA34E6-D54F-4992-81B6-BB24CAA81156}" destId="{5F191921-ECB9-4728-AFEB-B70BC33569C8}" srcOrd="0" destOrd="0" presId="urn:microsoft.com/office/officeart/2005/8/layout/process1"/>
    <dgm:cxn modelId="{A10BA4A3-7B25-435F-9718-4A3DA5BAE4E5}" srcId="{033F88CD-8AB6-47BC-B8AA-6DAF8AA94B60}" destId="{6D9AF19B-EC6E-4070-8333-A121F1485FE7}" srcOrd="2" destOrd="0" parTransId="{218C39A5-BE7A-4008-A390-BD4E2D6B2D6A}" sibTransId="{098AEAAE-0C52-4932-8DF6-BDDCD3129321}"/>
    <dgm:cxn modelId="{22AE5FB1-CFFF-4533-BA5F-D50BCA136104}" type="presOf" srcId="{DD06633D-B568-43B9-9BA8-82356BEF503B}" destId="{1CFE3D2F-5958-4686-A81F-48A6F443F01A}" srcOrd="0" destOrd="0" presId="urn:microsoft.com/office/officeart/2005/8/layout/process1"/>
    <dgm:cxn modelId="{4A3B5BBE-5D79-49ED-9E71-499924BB3DE3}" type="presOf" srcId="{033F88CD-8AB6-47BC-B8AA-6DAF8AA94B60}" destId="{6ABF2D46-9636-4DED-82D2-361013FBAAA3}" srcOrd="0" destOrd="0" presId="urn:microsoft.com/office/officeart/2005/8/layout/process1"/>
    <dgm:cxn modelId="{F8D6E8BF-1401-4F5F-A7FC-BB823F700335}" type="presOf" srcId="{5EE58CB1-6C57-40FA-AAFB-D06BB396AF17}" destId="{A49FDFD0-EB29-4E17-BF5E-259BFB95FDB2}" srcOrd="0" destOrd="0" presId="urn:microsoft.com/office/officeart/2005/8/layout/process1"/>
    <dgm:cxn modelId="{8B2B54DB-0237-432E-852C-82E3561BF391}" srcId="{033F88CD-8AB6-47BC-B8AA-6DAF8AA94B60}" destId="{5EE58CB1-6C57-40FA-AAFB-D06BB396AF17}" srcOrd="0" destOrd="0" parTransId="{263EFAC8-ABE7-43F6-AFB8-D214BFC558B1}" sibTransId="{DD06633D-B568-43B9-9BA8-82356BEF503B}"/>
    <dgm:cxn modelId="{BA6862F1-E1F8-41F8-9451-4DEBBD68383B}" type="presOf" srcId="{DD06633D-B568-43B9-9BA8-82356BEF503B}" destId="{1CA2B313-BAF3-4B1F-A67C-6C8C343AF7C8}" srcOrd="1" destOrd="0" presId="urn:microsoft.com/office/officeart/2005/8/layout/process1"/>
    <dgm:cxn modelId="{D6D25CFB-A0B6-44A5-891B-FDEE3CD9A9DF}" srcId="{033F88CD-8AB6-47BC-B8AA-6DAF8AA94B60}" destId="{CDFA34E6-D54F-4992-81B6-BB24CAA81156}" srcOrd="1" destOrd="0" parTransId="{AE38A50E-0CD8-45B3-9B0B-7899ADDDB0CF}" sibTransId="{7BA11E89-977B-4770-9194-25EAA46E6BBC}"/>
    <dgm:cxn modelId="{16CF2660-3473-434B-8DF1-FC30553E2EA9}" type="presParOf" srcId="{6ABF2D46-9636-4DED-82D2-361013FBAAA3}" destId="{A49FDFD0-EB29-4E17-BF5E-259BFB95FDB2}" srcOrd="0" destOrd="0" presId="urn:microsoft.com/office/officeart/2005/8/layout/process1"/>
    <dgm:cxn modelId="{90E9E332-B1B3-4FB3-A8C7-34EDA905ED53}" type="presParOf" srcId="{6ABF2D46-9636-4DED-82D2-361013FBAAA3}" destId="{1CFE3D2F-5958-4686-A81F-48A6F443F01A}" srcOrd="1" destOrd="0" presId="urn:microsoft.com/office/officeart/2005/8/layout/process1"/>
    <dgm:cxn modelId="{0058E388-D907-4698-AD05-8F4C5B67FA02}" type="presParOf" srcId="{1CFE3D2F-5958-4686-A81F-48A6F443F01A}" destId="{1CA2B313-BAF3-4B1F-A67C-6C8C343AF7C8}" srcOrd="0" destOrd="0" presId="urn:microsoft.com/office/officeart/2005/8/layout/process1"/>
    <dgm:cxn modelId="{AA5325F0-4496-42DD-902C-3538768FE6B4}" type="presParOf" srcId="{6ABF2D46-9636-4DED-82D2-361013FBAAA3}" destId="{5F191921-ECB9-4728-AFEB-B70BC33569C8}" srcOrd="2" destOrd="0" presId="urn:microsoft.com/office/officeart/2005/8/layout/process1"/>
    <dgm:cxn modelId="{F027B3E8-FFA6-4CA1-9B30-1351CDF9B5B5}" type="presParOf" srcId="{6ABF2D46-9636-4DED-82D2-361013FBAAA3}" destId="{507D2E30-9045-4DA7-80C7-58848E8BC1B4}" srcOrd="3" destOrd="0" presId="urn:microsoft.com/office/officeart/2005/8/layout/process1"/>
    <dgm:cxn modelId="{317766D2-9BE8-4788-9EE8-178D190BCE7C}" type="presParOf" srcId="{507D2E30-9045-4DA7-80C7-58848E8BC1B4}" destId="{CB18C402-A9B7-4700-AD06-7B8CAC228D11}" srcOrd="0" destOrd="0" presId="urn:microsoft.com/office/officeart/2005/8/layout/process1"/>
    <dgm:cxn modelId="{4407B901-E950-4832-8B93-5A4523D0F05A}" type="presParOf" srcId="{6ABF2D46-9636-4DED-82D2-361013FBAAA3}" destId="{711FF118-CA1B-44EC-BE9B-33DD96881D17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D9FED29-F281-4388-93CC-37CA10FE09B5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71D9C034-90AF-421C-9CDB-A479ABF67B55}">
      <dgm:prSet/>
      <dgm:spPr/>
      <dgm:t>
        <a:bodyPr/>
        <a:lstStyle/>
        <a:p>
          <a:pPr rtl="0"/>
          <a:r>
            <a:rPr lang="en-US" baseline="0" dirty="0" err="1"/>
            <a:t>Nastavnik</a:t>
          </a:r>
          <a:r>
            <a:rPr lang="en-US" baseline="0" dirty="0"/>
            <a:t> </a:t>
          </a:r>
          <a:r>
            <a:rPr lang="en-US" baseline="0" dirty="0" err="1"/>
            <a:t>dalje</a:t>
          </a:r>
          <a:r>
            <a:rPr lang="en-US" baseline="0" dirty="0"/>
            <a:t> </a:t>
          </a:r>
          <a:r>
            <a:rPr lang="en-US" baseline="0" dirty="0" err="1"/>
            <a:t>potpitanjima</a:t>
          </a:r>
          <a:r>
            <a:rPr lang="en-US" baseline="0" dirty="0"/>
            <a:t> </a:t>
          </a:r>
          <a:r>
            <a:rPr lang="en-US" baseline="0" dirty="0" err="1"/>
            <a:t>navodi</a:t>
          </a:r>
          <a:r>
            <a:rPr lang="en-US" baseline="0" dirty="0"/>
            <a:t> </a:t>
          </a:r>
          <a:r>
            <a:rPr lang="en-US" baseline="0" dirty="0" err="1"/>
            <a:t>učenike</a:t>
          </a:r>
          <a:r>
            <a:rPr lang="en-US" baseline="0" dirty="0"/>
            <a:t> da se </a:t>
          </a:r>
          <a:r>
            <a:rPr lang="en-US" baseline="0" dirty="0" err="1"/>
            <a:t>dosjete</a:t>
          </a:r>
          <a:r>
            <a:rPr lang="en-US" baseline="0" dirty="0"/>
            <a:t> </a:t>
          </a:r>
          <a:r>
            <a:rPr lang="en-US" baseline="0" dirty="0" err="1"/>
            <a:t>moralne</a:t>
          </a:r>
          <a:r>
            <a:rPr lang="en-US" baseline="0" dirty="0"/>
            <a:t> </a:t>
          </a:r>
          <a:r>
            <a:rPr lang="en-US" baseline="0" dirty="0" err="1"/>
            <a:t>problematike</a:t>
          </a:r>
          <a:r>
            <a:rPr lang="en-US" baseline="0" dirty="0"/>
            <a:t> </a:t>
          </a:r>
          <a:r>
            <a:rPr lang="en-US" baseline="0" dirty="0" err="1"/>
            <a:t>povezujući</a:t>
          </a:r>
          <a:r>
            <a:rPr lang="en-US" baseline="0" dirty="0"/>
            <a:t>: </a:t>
          </a:r>
          <a:r>
            <a:rPr lang="en-US" baseline="0" dirty="0" err="1"/>
            <a:t>crkvu</a:t>
          </a:r>
          <a:r>
            <a:rPr lang="en-US" baseline="0" dirty="0"/>
            <a:t>, </a:t>
          </a:r>
          <a:r>
            <a:rPr lang="en-US" baseline="0" dirty="0" err="1"/>
            <a:t>vjeru</a:t>
          </a:r>
          <a:r>
            <a:rPr lang="en-US" baseline="0" dirty="0"/>
            <a:t> </a:t>
          </a:r>
          <a:r>
            <a:rPr lang="en-US" baseline="0" dirty="0" err="1"/>
            <a:t>i</a:t>
          </a:r>
          <a:r>
            <a:rPr lang="en-US" baseline="0" dirty="0"/>
            <a:t> rat.</a:t>
          </a:r>
          <a:r>
            <a:rPr lang="en-US" baseline="0" dirty="0">
              <a:latin typeface="Franklin Gothic Book" panose="020B0503020102020204"/>
            </a:rPr>
            <a:t> </a:t>
          </a:r>
          <a:endParaRPr lang="en-US" dirty="0"/>
        </a:p>
      </dgm:t>
    </dgm:pt>
    <dgm:pt modelId="{0B79CFE7-5A7C-4349-84CC-F3BEF4E78384}" type="parTrans" cxnId="{D1468162-85EA-4EC3-B7C3-578904216126}">
      <dgm:prSet/>
      <dgm:spPr/>
      <dgm:t>
        <a:bodyPr/>
        <a:lstStyle/>
        <a:p>
          <a:endParaRPr lang="en-US"/>
        </a:p>
      </dgm:t>
    </dgm:pt>
    <dgm:pt modelId="{6A5D3546-49DB-4D5A-94F6-7212C59EB6DB}" type="sibTrans" cxnId="{D1468162-85EA-4EC3-B7C3-578904216126}">
      <dgm:prSet/>
      <dgm:spPr/>
      <dgm:t>
        <a:bodyPr/>
        <a:lstStyle/>
        <a:p>
          <a:endParaRPr lang="en-US"/>
        </a:p>
      </dgm:t>
    </dgm:pt>
    <dgm:pt modelId="{1B9201AD-A054-4F90-A8A1-7308FA27874D}">
      <dgm:prSet/>
      <dgm:spPr/>
      <dgm:t>
        <a:bodyPr/>
        <a:lstStyle/>
        <a:p>
          <a:r>
            <a:rPr lang="en-US" baseline="0" dirty="0" err="1"/>
            <a:t>Nastavnik</a:t>
          </a:r>
          <a:r>
            <a:rPr lang="en-US" baseline="0" dirty="0"/>
            <a:t> </a:t>
          </a:r>
          <a:r>
            <a:rPr lang="en-US" baseline="0" dirty="0" err="1"/>
            <a:t>izlaže</a:t>
          </a:r>
          <a:r>
            <a:rPr lang="en-US" baseline="0" dirty="0"/>
            <a:t> </a:t>
          </a:r>
          <a:r>
            <a:rPr lang="en-US" baseline="0" dirty="0" err="1"/>
            <a:t>dvije</a:t>
          </a:r>
          <a:r>
            <a:rPr lang="en-US" baseline="0" dirty="0"/>
            <a:t> </a:t>
          </a:r>
          <a:r>
            <a:rPr lang="en-US" baseline="0" dirty="0" err="1"/>
            <a:t>teorije</a:t>
          </a:r>
          <a:r>
            <a:rPr lang="en-US" baseline="0" dirty="0"/>
            <a:t> </a:t>
          </a:r>
          <a:r>
            <a:rPr lang="en-US" baseline="0" dirty="0" err="1"/>
            <a:t>kojima</a:t>
          </a:r>
          <a:r>
            <a:rPr lang="en-US" baseline="0" dirty="0"/>
            <a:t> </a:t>
          </a:r>
          <a:r>
            <a:rPr lang="en-US" baseline="0" dirty="0" err="1"/>
            <a:t>Ckva</a:t>
          </a:r>
          <a:r>
            <a:rPr lang="en-US" baseline="0" dirty="0"/>
            <a:t> </a:t>
          </a:r>
          <a:r>
            <a:rPr lang="en-US" baseline="0" dirty="0" err="1"/>
            <a:t>opravdava</a:t>
          </a:r>
          <a:r>
            <a:rPr lang="en-US" baseline="0" dirty="0"/>
            <a:t> rat: </a:t>
          </a:r>
          <a:r>
            <a:rPr lang="en-US" baseline="0" dirty="0" err="1"/>
            <a:t>prva</a:t>
          </a:r>
          <a:r>
            <a:rPr lang="en-US" baseline="0" dirty="0"/>
            <a:t> je </a:t>
          </a:r>
          <a:r>
            <a:rPr lang="en-US" baseline="0" dirty="0" err="1"/>
            <a:t>teorija</a:t>
          </a:r>
          <a:r>
            <a:rPr lang="en-US" baseline="0" dirty="0"/>
            <a:t> </a:t>
          </a:r>
          <a:r>
            <a:rPr lang="en-US" baseline="0" dirty="0" err="1"/>
            <a:t>pravednog</a:t>
          </a:r>
          <a:r>
            <a:rPr lang="en-US" baseline="0" dirty="0"/>
            <a:t> rata, a </a:t>
          </a:r>
          <a:r>
            <a:rPr lang="en-US" baseline="0" dirty="0" err="1"/>
            <a:t>druga</a:t>
          </a:r>
          <a:r>
            <a:rPr lang="en-US" baseline="0" dirty="0"/>
            <a:t> </a:t>
          </a:r>
          <a:r>
            <a:rPr lang="en-US" baseline="0" dirty="0" err="1"/>
            <a:t>teorija</a:t>
          </a:r>
          <a:r>
            <a:rPr lang="en-US" baseline="0" dirty="0"/>
            <a:t> </a:t>
          </a:r>
          <a:r>
            <a:rPr lang="en-US" baseline="0" dirty="0" err="1"/>
            <a:t>božje</a:t>
          </a:r>
          <a:r>
            <a:rPr lang="en-US" baseline="0" dirty="0"/>
            <a:t> </a:t>
          </a:r>
          <a:r>
            <a:rPr lang="en-US" baseline="0" dirty="0" err="1"/>
            <a:t>povezanosti</a:t>
          </a:r>
          <a:r>
            <a:rPr lang="en-US" baseline="0" dirty="0"/>
            <a:t> s </a:t>
          </a:r>
          <a:r>
            <a:rPr lang="en-US" baseline="0" dirty="0" err="1"/>
            <a:t>ovozemaljskim</a:t>
          </a:r>
          <a:r>
            <a:rPr lang="en-US" baseline="0" dirty="0"/>
            <a:t> </a:t>
          </a:r>
          <a:r>
            <a:rPr lang="en-US" baseline="0" dirty="0" err="1"/>
            <a:t>političkim</a:t>
          </a:r>
          <a:r>
            <a:rPr lang="en-US" baseline="0" dirty="0"/>
            <a:t> </a:t>
          </a:r>
          <a:r>
            <a:rPr lang="en-US" baseline="0" dirty="0" err="1"/>
            <a:t>događajima</a:t>
          </a:r>
          <a:r>
            <a:rPr lang="en-US" baseline="0" dirty="0"/>
            <a:t>. </a:t>
          </a:r>
          <a:r>
            <a:rPr lang="en-US" baseline="0" dirty="0" err="1"/>
            <a:t>Nastavnik</a:t>
          </a:r>
          <a:r>
            <a:rPr lang="en-US" baseline="0" dirty="0"/>
            <a:t> </a:t>
          </a:r>
          <a:r>
            <a:rPr lang="en-US" baseline="0" dirty="0" err="1"/>
            <a:t>nadalje</a:t>
          </a:r>
          <a:r>
            <a:rPr lang="en-US" baseline="0" dirty="0"/>
            <a:t> </a:t>
          </a:r>
          <a:r>
            <a:rPr lang="en-US" baseline="0" dirty="0" err="1"/>
            <a:t>navodi</a:t>
          </a:r>
          <a:r>
            <a:rPr lang="en-US" baseline="0" dirty="0"/>
            <a:t> </a:t>
          </a:r>
          <a:r>
            <a:rPr lang="en-US" baseline="0" dirty="0" err="1"/>
            <a:t>terminologiju</a:t>
          </a:r>
          <a:r>
            <a:rPr lang="en-US" baseline="0" dirty="0"/>
            <a:t> </a:t>
          </a:r>
          <a:r>
            <a:rPr lang="en-US" baseline="0" dirty="0" err="1"/>
            <a:t>koja</a:t>
          </a:r>
          <a:r>
            <a:rPr lang="en-US" baseline="0" dirty="0"/>
            <a:t> se </a:t>
          </a:r>
          <a:r>
            <a:rPr lang="en-US" baseline="0" dirty="0" err="1"/>
            <a:t>upotrebljava</a:t>
          </a:r>
          <a:r>
            <a:rPr lang="en-US" baseline="0" dirty="0"/>
            <a:t>: </a:t>
          </a:r>
          <a:r>
            <a:rPr lang="en-US" baseline="0" dirty="0" err="1"/>
            <a:t>perigrinatio</a:t>
          </a:r>
          <a:r>
            <a:rPr lang="en-US" baseline="0" dirty="0"/>
            <a:t>(=</a:t>
          </a:r>
          <a:r>
            <a:rPr lang="en-US" baseline="0" dirty="0" err="1"/>
            <a:t>hodočašće</a:t>
          </a:r>
          <a:r>
            <a:rPr lang="en-US" baseline="0" dirty="0"/>
            <a:t>), bellum sacrum (=</a:t>
          </a:r>
          <a:r>
            <a:rPr lang="en-US" baseline="0" dirty="0" err="1"/>
            <a:t>sveti</a:t>
          </a:r>
          <a:r>
            <a:rPr lang="en-US" baseline="0" dirty="0"/>
            <a:t> rat), </a:t>
          </a:r>
          <a:r>
            <a:rPr lang="en-US" baseline="0" dirty="0" err="1"/>
            <a:t>vojni</a:t>
          </a:r>
          <a:r>
            <a:rPr lang="en-US" baseline="0" dirty="0"/>
            <a:t> </a:t>
          </a:r>
          <a:r>
            <a:rPr lang="en-US" baseline="0" dirty="0" err="1"/>
            <a:t>pohod</a:t>
          </a:r>
          <a:r>
            <a:rPr lang="en-US" baseline="0" dirty="0"/>
            <a:t> </a:t>
          </a:r>
          <a:r>
            <a:rPr lang="en-US" baseline="0" dirty="0" err="1"/>
            <a:t>križa</a:t>
          </a:r>
          <a:r>
            <a:rPr lang="en-US" baseline="0" dirty="0"/>
            <a:t> (=</a:t>
          </a:r>
          <a:r>
            <a:rPr lang="en-US" baseline="0" dirty="0" err="1"/>
            <a:t>expeditio</a:t>
          </a:r>
          <a:r>
            <a:rPr lang="en-US" baseline="0" dirty="0"/>
            <a:t> </a:t>
          </a:r>
          <a:r>
            <a:rPr lang="en-US" baseline="0" dirty="0" err="1"/>
            <a:t>crucis</a:t>
          </a:r>
          <a:r>
            <a:rPr lang="en-US" baseline="0" dirty="0">
              <a:latin typeface="Franklin Gothic Book" panose="020B0503020102020204"/>
            </a:rPr>
            <a:t>),</a:t>
          </a:r>
          <a:r>
            <a:rPr lang="en-US" baseline="0" dirty="0"/>
            <a:t> </a:t>
          </a:r>
          <a:r>
            <a:rPr lang="en-US" baseline="0" dirty="0" err="1"/>
            <a:t>križari</a:t>
          </a:r>
          <a:r>
            <a:rPr lang="en-US" baseline="0" dirty="0"/>
            <a:t> (=</a:t>
          </a:r>
          <a:r>
            <a:rPr lang="en-US" baseline="0" dirty="0" err="1"/>
            <a:t>crucesignati</a:t>
          </a:r>
          <a:r>
            <a:rPr lang="en-US" baseline="0" dirty="0"/>
            <a:t>) </a:t>
          </a:r>
          <a:r>
            <a:rPr lang="en-US" baseline="0" dirty="0" err="1"/>
            <a:t>i</a:t>
          </a:r>
          <a:r>
            <a:rPr lang="en-US" baseline="0" dirty="0"/>
            <a:t> sl.</a:t>
          </a:r>
          <a:endParaRPr lang="en-US" dirty="0"/>
        </a:p>
      </dgm:t>
    </dgm:pt>
    <dgm:pt modelId="{FCCE43E4-0A22-44A9-B0DA-E3C4E89465C9}" type="parTrans" cxnId="{B0CCF5F7-D50F-4DC2-A3A8-4150C1C66D55}">
      <dgm:prSet/>
      <dgm:spPr/>
      <dgm:t>
        <a:bodyPr/>
        <a:lstStyle/>
        <a:p>
          <a:endParaRPr lang="en-US"/>
        </a:p>
      </dgm:t>
    </dgm:pt>
    <dgm:pt modelId="{C6A21440-F1EE-4D42-AD6C-C893D6497C9E}" type="sibTrans" cxnId="{B0CCF5F7-D50F-4DC2-A3A8-4150C1C66D55}">
      <dgm:prSet/>
      <dgm:spPr/>
      <dgm:t>
        <a:bodyPr/>
        <a:lstStyle/>
        <a:p>
          <a:endParaRPr lang="en-US"/>
        </a:p>
      </dgm:t>
    </dgm:pt>
    <dgm:pt modelId="{9C620C5A-3EEC-401F-8E05-ABB5B2CC806C}" type="pres">
      <dgm:prSet presAssocID="{7D9FED29-F281-4388-93CC-37CA10FE09B5}" presName="outerComposite" presStyleCnt="0">
        <dgm:presLayoutVars>
          <dgm:chMax val="5"/>
          <dgm:dir/>
          <dgm:resizeHandles val="exact"/>
        </dgm:presLayoutVars>
      </dgm:prSet>
      <dgm:spPr/>
    </dgm:pt>
    <dgm:pt modelId="{EDD5C58E-7302-4CDB-81AE-3B29F14E90A8}" type="pres">
      <dgm:prSet presAssocID="{7D9FED29-F281-4388-93CC-37CA10FE09B5}" presName="dummyMaxCanvas" presStyleCnt="0">
        <dgm:presLayoutVars/>
      </dgm:prSet>
      <dgm:spPr/>
    </dgm:pt>
    <dgm:pt modelId="{5E7F5C63-576A-4069-B28E-3171C3D96451}" type="pres">
      <dgm:prSet presAssocID="{7D9FED29-F281-4388-93CC-37CA10FE09B5}" presName="TwoNodes_1" presStyleLbl="node1" presStyleIdx="0" presStyleCnt="2">
        <dgm:presLayoutVars>
          <dgm:bulletEnabled val="1"/>
        </dgm:presLayoutVars>
      </dgm:prSet>
      <dgm:spPr/>
    </dgm:pt>
    <dgm:pt modelId="{54377CF6-831E-4B04-9B9E-C094670E342E}" type="pres">
      <dgm:prSet presAssocID="{7D9FED29-F281-4388-93CC-37CA10FE09B5}" presName="TwoNodes_2" presStyleLbl="node1" presStyleIdx="1" presStyleCnt="2">
        <dgm:presLayoutVars>
          <dgm:bulletEnabled val="1"/>
        </dgm:presLayoutVars>
      </dgm:prSet>
      <dgm:spPr/>
    </dgm:pt>
    <dgm:pt modelId="{72927684-82B8-48B0-9771-9805996D7A64}" type="pres">
      <dgm:prSet presAssocID="{7D9FED29-F281-4388-93CC-37CA10FE09B5}" presName="TwoConn_1-2" presStyleLbl="fgAccFollowNode1" presStyleIdx="0" presStyleCnt="1">
        <dgm:presLayoutVars>
          <dgm:bulletEnabled val="1"/>
        </dgm:presLayoutVars>
      </dgm:prSet>
      <dgm:spPr/>
    </dgm:pt>
    <dgm:pt modelId="{71D4D767-3E7F-47A8-8AC5-CDEA8CE7B4AC}" type="pres">
      <dgm:prSet presAssocID="{7D9FED29-F281-4388-93CC-37CA10FE09B5}" presName="TwoNodes_1_text" presStyleLbl="node1" presStyleIdx="1" presStyleCnt="2">
        <dgm:presLayoutVars>
          <dgm:bulletEnabled val="1"/>
        </dgm:presLayoutVars>
      </dgm:prSet>
      <dgm:spPr/>
    </dgm:pt>
    <dgm:pt modelId="{89945868-B363-418B-B25E-4A6212DA16C1}" type="pres">
      <dgm:prSet presAssocID="{7D9FED29-F281-4388-93CC-37CA10FE09B5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920C7310-0337-4FA0-B9BC-4FCD1FA56ED1}" type="presOf" srcId="{6A5D3546-49DB-4D5A-94F6-7212C59EB6DB}" destId="{72927684-82B8-48B0-9771-9805996D7A64}" srcOrd="0" destOrd="0" presId="urn:microsoft.com/office/officeart/2005/8/layout/vProcess5"/>
    <dgm:cxn modelId="{13C53337-903E-464F-8694-94BF3118B958}" type="presOf" srcId="{71D9C034-90AF-421C-9CDB-A479ABF67B55}" destId="{71D4D767-3E7F-47A8-8AC5-CDEA8CE7B4AC}" srcOrd="1" destOrd="0" presId="urn:microsoft.com/office/officeart/2005/8/layout/vProcess5"/>
    <dgm:cxn modelId="{D1468162-85EA-4EC3-B7C3-578904216126}" srcId="{7D9FED29-F281-4388-93CC-37CA10FE09B5}" destId="{71D9C034-90AF-421C-9CDB-A479ABF67B55}" srcOrd="0" destOrd="0" parTransId="{0B79CFE7-5A7C-4349-84CC-F3BEF4E78384}" sibTransId="{6A5D3546-49DB-4D5A-94F6-7212C59EB6DB}"/>
    <dgm:cxn modelId="{4BDF0A6F-A7B1-48BE-81C0-413D605243D8}" type="presOf" srcId="{1B9201AD-A054-4F90-A8A1-7308FA27874D}" destId="{54377CF6-831E-4B04-9B9E-C094670E342E}" srcOrd="0" destOrd="0" presId="urn:microsoft.com/office/officeart/2005/8/layout/vProcess5"/>
    <dgm:cxn modelId="{2A84A38D-DC84-49C0-80E3-D26156C402A5}" type="presOf" srcId="{1B9201AD-A054-4F90-A8A1-7308FA27874D}" destId="{89945868-B363-418B-B25E-4A6212DA16C1}" srcOrd="1" destOrd="0" presId="urn:microsoft.com/office/officeart/2005/8/layout/vProcess5"/>
    <dgm:cxn modelId="{A5EEF9A6-D61F-4C19-84D8-64A892843FB1}" type="presOf" srcId="{7D9FED29-F281-4388-93CC-37CA10FE09B5}" destId="{9C620C5A-3EEC-401F-8E05-ABB5B2CC806C}" srcOrd="0" destOrd="0" presId="urn:microsoft.com/office/officeart/2005/8/layout/vProcess5"/>
    <dgm:cxn modelId="{C8ED66C6-F127-4911-B4AB-A731B6917A47}" type="presOf" srcId="{71D9C034-90AF-421C-9CDB-A479ABF67B55}" destId="{5E7F5C63-576A-4069-B28E-3171C3D96451}" srcOrd="0" destOrd="0" presId="urn:microsoft.com/office/officeart/2005/8/layout/vProcess5"/>
    <dgm:cxn modelId="{B0CCF5F7-D50F-4DC2-A3A8-4150C1C66D55}" srcId="{7D9FED29-F281-4388-93CC-37CA10FE09B5}" destId="{1B9201AD-A054-4F90-A8A1-7308FA27874D}" srcOrd="1" destOrd="0" parTransId="{FCCE43E4-0A22-44A9-B0DA-E3C4E89465C9}" sibTransId="{C6A21440-F1EE-4D42-AD6C-C893D6497C9E}"/>
    <dgm:cxn modelId="{53311017-A913-439D-8B95-194C83E110CF}" type="presParOf" srcId="{9C620C5A-3EEC-401F-8E05-ABB5B2CC806C}" destId="{EDD5C58E-7302-4CDB-81AE-3B29F14E90A8}" srcOrd="0" destOrd="0" presId="urn:microsoft.com/office/officeart/2005/8/layout/vProcess5"/>
    <dgm:cxn modelId="{297B94F8-8F55-49C7-A38B-8ECC82E17DAB}" type="presParOf" srcId="{9C620C5A-3EEC-401F-8E05-ABB5B2CC806C}" destId="{5E7F5C63-576A-4069-B28E-3171C3D96451}" srcOrd="1" destOrd="0" presId="urn:microsoft.com/office/officeart/2005/8/layout/vProcess5"/>
    <dgm:cxn modelId="{A69B8F36-2B15-4480-BDE7-1A8483634031}" type="presParOf" srcId="{9C620C5A-3EEC-401F-8E05-ABB5B2CC806C}" destId="{54377CF6-831E-4B04-9B9E-C094670E342E}" srcOrd="2" destOrd="0" presId="urn:microsoft.com/office/officeart/2005/8/layout/vProcess5"/>
    <dgm:cxn modelId="{241F72CD-A7DE-4FDA-8591-00B6EB12BC57}" type="presParOf" srcId="{9C620C5A-3EEC-401F-8E05-ABB5B2CC806C}" destId="{72927684-82B8-48B0-9771-9805996D7A64}" srcOrd="3" destOrd="0" presId="urn:microsoft.com/office/officeart/2005/8/layout/vProcess5"/>
    <dgm:cxn modelId="{EAAA0904-47EE-4E0D-9AF3-13DEEDBF792D}" type="presParOf" srcId="{9C620C5A-3EEC-401F-8E05-ABB5B2CC806C}" destId="{71D4D767-3E7F-47A8-8AC5-CDEA8CE7B4AC}" srcOrd="4" destOrd="0" presId="urn:microsoft.com/office/officeart/2005/8/layout/vProcess5"/>
    <dgm:cxn modelId="{55E39AC4-CA2C-4CC2-B54A-09039DBE9DE2}" type="presParOf" srcId="{9C620C5A-3EEC-401F-8E05-ABB5B2CC806C}" destId="{89945868-B363-418B-B25E-4A6212DA16C1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46C75CD-1FF2-47A4-A4E2-756517F077CB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7C5758C-6E31-4C0F-8957-303DFEDB7475}">
      <dgm:prSet/>
      <dgm:spPr/>
      <dgm:t>
        <a:bodyPr/>
        <a:lstStyle/>
        <a:p>
          <a:r>
            <a:rPr lang="en-US"/>
            <a:t>kršćani izgubili vlast nad teritorijima Svete Zemlje</a:t>
          </a:r>
        </a:p>
      </dgm:t>
    </dgm:pt>
    <dgm:pt modelId="{06F72B11-C723-46C2-A0BB-86D06FCA0DF3}" type="parTrans" cxnId="{F1A40EC2-F8D9-456A-85EC-8802D81384CC}">
      <dgm:prSet/>
      <dgm:spPr/>
      <dgm:t>
        <a:bodyPr/>
        <a:lstStyle/>
        <a:p>
          <a:endParaRPr lang="en-US"/>
        </a:p>
      </dgm:t>
    </dgm:pt>
    <dgm:pt modelId="{75529E83-234B-4120-8613-E114397A5406}" type="sibTrans" cxnId="{F1A40EC2-F8D9-456A-85EC-8802D81384CC}">
      <dgm:prSet/>
      <dgm:spPr/>
      <dgm:t>
        <a:bodyPr/>
        <a:lstStyle/>
        <a:p>
          <a:endParaRPr lang="en-US"/>
        </a:p>
      </dgm:t>
    </dgm:pt>
    <dgm:pt modelId="{C403D7AB-CA42-4B40-9025-1D3F476EDCC9}">
      <dgm:prSet/>
      <dgm:spPr/>
      <dgm:t>
        <a:bodyPr/>
        <a:lstStyle/>
        <a:p>
          <a:r>
            <a:rPr lang="en-US"/>
            <a:t>Europa se promijenila</a:t>
          </a:r>
        </a:p>
      </dgm:t>
    </dgm:pt>
    <dgm:pt modelId="{0D7E4779-36A5-46C9-94C0-0D08083159EC}" type="parTrans" cxnId="{A1406764-C4A4-48FF-9362-FBDE1D5DDC03}">
      <dgm:prSet/>
      <dgm:spPr/>
      <dgm:t>
        <a:bodyPr/>
        <a:lstStyle/>
        <a:p>
          <a:endParaRPr lang="en-US"/>
        </a:p>
      </dgm:t>
    </dgm:pt>
    <dgm:pt modelId="{E2CBFE15-D3DC-4966-9E71-1362DA98F3B9}" type="sibTrans" cxnId="{A1406764-C4A4-48FF-9362-FBDE1D5DDC03}">
      <dgm:prSet/>
      <dgm:spPr/>
      <dgm:t>
        <a:bodyPr/>
        <a:lstStyle/>
        <a:p>
          <a:endParaRPr lang="en-US"/>
        </a:p>
      </dgm:t>
    </dgm:pt>
    <dgm:pt modelId="{DAC9D45E-91F2-4F60-BF05-01F91BD53996}">
      <dgm:prSet/>
      <dgm:spPr/>
      <dgm:t>
        <a:bodyPr/>
        <a:lstStyle/>
        <a:p>
          <a:r>
            <a:rPr lang="en-US"/>
            <a:t>susret Zapada i Istoka: preuzimanje dostignuća, navika, odijevanja i prehrane</a:t>
          </a:r>
        </a:p>
      </dgm:t>
    </dgm:pt>
    <dgm:pt modelId="{D561410B-6191-46D0-963D-FB1A5C4FF847}" type="parTrans" cxnId="{9E087C5F-7358-498E-A1ED-A59895AC45EA}">
      <dgm:prSet/>
      <dgm:spPr/>
      <dgm:t>
        <a:bodyPr/>
        <a:lstStyle/>
        <a:p>
          <a:endParaRPr lang="en-US"/>
        </a:p>
      </dgm:t>
    </dgm:pt>
    <dgm:pt modelId="{2D859B9F-51C4-4EB2-86EE-51957EE81177}" type="sibTrans" cxnId="{9E087C5F-7358-498E-A1ED-A59895AC45EA}">
      <dgm:prSet/>
      <dgm:spPr/>
      <dgm:t>
        <a:bodyPr/>
        <a:lstStyle/>
        <a:p>
          <a:endParaRPr lang="en-US"/>
        </a:p>
      </dgm:t>
    </dgm:pt>
    <dgm:pt modelId="{18937508-7E02-4934-AAAE-107E466D13EA}">
      <dgm:prSet/>
      <dgm:spPr/>
      <dgm:t>
        <a:bodyPr/>
        <a:lstStyle/>
        <a:p>
          <a:r>
            <a:rPr lang="en-US"/>
            <a:t>razvoj trgovine</a:t>
          </a:r>
        </a:p>
      </dgm:t>
    </dgm:pt>
    <dgm:pt modelId="{5A412532-7B74-49FE-860F-CA9EDBAA7539}" type="parTrans" cxnId="{D0999C04-187D-4514-A8DE-3337792000B7}">
      <dgm:prSet/>
      <dgm:spPr/>
      <dgm:t>
        <a:bodyPr/>
        <a:lstStyle/>
        <a:p>
          <a:endParaRPr lang="en-US"/>
        </a:p>
      </dgm:t>
    </dgm:pt>
    <dgm:pt modelId="{3697DCC3-B48C-4B0F-855E-9F61F07D1B57}" type="sibTrans" cxnId="{D0999C04-187D-4514-A8DE-3337792000B7}">
      <dgm:prSet/>
      <dgm:spPr/>
      <dgm:t>
        <a:bodyPr/>
        <a:lstStyle/>
        <a:p>
          <a:endParaRPr lang="en-US"/>
        </a:p>
      </dgm:t>
    </dgm:pt>
    <dgm:pt modelId="{F1A9590F-FDA1-42E6-B0E9-486C0C39386A}">
      <dgm:prSet/>
      <dgm:spPr/>
      <dgm:t>
        <a:bodyPr/>
        <a:lstStyle/>
        <a:p>
          <a:r>
            <a:rPr lang="en-US"/>
            <a:t>kulturni utjecaj – razvoj obrazovanja</a:t>
          </a:r>
        </a:p>
      </dgm:t>
    </dgm:pt>
    <dgm:pt modelId="{6EC5BB7F-7B07-4305-B01E-6B9A6EFE6A4D}" type="parTrans" cxnId="{CCBE4EFE-2C55-4E9F-BB9B-7F31458AD114}">
      <dgm:prSet/>
      <dgm:spPr/>
      <dgm:t>
        <a:bodyPr/>
        <a:lstStyle/>
        <a:p>
          <a:endParaRPr lang="en-US"/>
        </a:p>
      </dgm:t>
    </dgm:pt>
    <dgm:pt modelId="{1B3CE389-0935-459C-9E56-BC4CD7D851D0}" type="sibTrans" cxnId="{CCBE4EFE-2C55-4E9F-BB9B-7F31458AD114}">
      <dgm:prSet/>
      <dgm:spPr/>
      <dgm:t>
        <a:bodyPr/>
        <a:lstStyle/>
        <a:p>
          <a:endParaRPr lang="en-US"/>
        </a:p>
      </dgm:t>
    </dgm:pt>
    <dgm:pt modelId="{2979A6A7-B31F-4D53-AEBD-7D2C0BF4A7DB}">
      <dgm:prSet/>
      <dgm:spPr/>
      <dgm:t>
        <a:bodyPr/>
        <a:lstStyle/>
        <a:p>
          <a:r>
            <a:rPr lang="en-US"/>
            <a:t>novi način ratovanja i razvoj novih oružja</a:t>
          </a:r>
        </a:p>
      </dgm:t>
    </dgm:pt>
    <dgm:pt modelId="{7E6F05C2-CD5A-4685-9EFB-8D761A38A956}" type="parTrans" cxnId="{D408AC17-A9D3-4BF1-A14B-536E28220409}">
      <dgm:prSet/>
      <dgm:spPr/>
      <dgm:t>
        <a:bodyPr/>
        <a:lstStyle/>
        <a:p>
          <a:endParaRPr lang="en-US"/>
        </a:p>
      </dgm:t>
    </dgm:pt>
    <dgm:pt modelId="{6067AE0C-D10F-4FBA-8A50-A6EA2B0FC711}" type="sibTrans" cxnId="{D408AC17-A9D3-4BF1-A14B-536E28220409}">
      <dgm:prSet/>
      <dgm:spPr/>
      <dgm:t>
        <a:bodyPr/>
        <a:lstStyle/>
        <a:p>
          <a:endParaRPr lang="en-US"/>
        </a:p>
      </dgm:t>
    </dgm:pt>
    <dgm:pt modelId="{33CACACF-9FB2-45C5-B11E-5BD4A17840C6}">
      <dgm:prSet/>
      <dgm:spPr/>
      <dgm:t>
        <a:bodyPr/>
        <a:lstStyle/>
        <a:p>
          <a:r>
            <a:rPr lang="en-US"/>
            <a:t>viteški redovi: templari, ivanovci, teutonci</a:t>
          </a:r>
        </a:p>
      </dgm:t>
    </dgm:pt>
    <dgm:pt modelId="{589AAC84-0C95-4FE9-95DB-3D04FE880C22}" type="parTrans" cxnId="{ECD3C9C2-8D86-4B5D-ACA3-1E05265B352E}">
      <dgm:prSet/>
      <dgm:spPr/>
      <dgm:t>
        <a:bodyPr/>
        <a:lstStyle/>
        <a:p>
          <a:endParaRPr lang="en-US"/>
        </a:p>
      </dgm:t>
    </dgm:pt>
    <dgm:pt modelId="{201112A9-3979-4F6D-A1E3-0C52AEDA2019}" type="sibTrans" cxnId="{ECD3C9C2-8D86-4B5D-ACA3-1E05265B352E}">
      <dgm:prSet/>
      <dgm:spPr/>
      <dgm:t>
        <a:bodyPr/>
        <a:lstStyle/>
        <a:p>
          <a:endParaRPr lang="en-US"/>
        </a:p>
      </dgm:t>
    </dgm:pt>
    <dgm:pt modelId="{17ACB281-56B8-4FC4-B911-395F00F9EBCF}">
      <dgm:prSet/>
      <dgm:spPr/>
      <dgm:t>
        <a:bodyPr/>
        <a:lstStyle/>
        <a:p>
          <a:r>
            <a:rPr lang="en-US"/>
            <a:t>razvoj heraldike tj. grbova</a:t>
          </a:r>
        </a:p>
      </dgm:t>
    </dgm:pt>
    <dgm:pt modelId="{5C61B8D8-F7BB-4C46-91DD-425F38E783C5}" type="parTrans" cxnId="{7C8F2B62-9086-483C-9451-D340EC9CCFCE}">
      <dgm:prSet/>
      <dgm:spPr/>
      <dgm:t>
        <a:bodyPr/>
        <a:lstStyle/>
        <a:p>
          <a:endParaRPr lang="en-US"/>
        </a:p>
      </dgm:t>
    </dgm:pt>
    <dgm:pt modelId="{108C30B4-75C7-45F4-8B82-46FFC627393F}" type="sibTrans" cxnId="{7C8F2B62-9086-483C-9451-D340EC9CCFCE}">
      <dgm:prSet/>
      <dgm:spPr/>
      <dgm:t>
        <a:bodyPr/>
        <a:lstStyle/>
        <a:p>
          <a:endParaRPr lang="en-US"/>
        </a:p>
      </dgm:t>
    </dgm:pt>
    <dgm:pt modelId="{45FEA5DD-59BA-40FD-9816-F1DE00BFA98D}" type="pres">
      <dgm:prSet presAssocID="{546C75CD-1FF2-47A4-A4E2-756517F077CB}" presName="diagram" presStyleCnt="0">
        <dgm:presLayoutVars>
          <dgm:dir/>
          <dgm:resizeHandles val="exact"/>
        </dgm:presLayoutVars>
      </dgm:prSet>
      <dgm:spPr/>
    </dgm:pt>
    <dgm:pt modelId="{377E0086-1F28-4FF7-8EF3-D9E88806D284}" type="pres">
      <dgm:prSet presAssocID="{17C5758C-6E31-4C0F-8957-303DFEDB7475}" presName="node" presStyleLbl="node1" presStyleIdx="0" presStyleCnt="8">
        <dgm:presLayoutVars>
          <dgm:bulletEnabled val="1"/>
        </dgm:presLayoutVars>
      </dgm:prSet>
      <dgm:spPr/>
    </dgm:pt>
    <dgm:pt modelId="{FD86F7C1-E912-4ABF-96DA-68A9DC1D3A65}" type="pres">
      <dgm:prSet presAssocID="{75529E83-234B-4120-8613-E114397A5406}" presName="sibTrans" presStyleCnt="0"/>
      <dgm:spPr/>
    </dgm:pt>
    <dgm:pt modelId="{CE20183A-5BA3-4973-9296-39F1BE4E6368}" type="pres">
      <dgm:prSet presAssocID="{C403D7AB-CA42-4B40-9025-1D3F476EDCC9}" presName="node" presStyleLbl="node1" presStyleIdx="1" presStyleCnt="8">
        <dgm:presLayoutVars>
          <dgm:bulletEnabled val="1"/>
        </dgm:presLayoutVars>
      </dgm:prSet>
      <dgm:spPr/>
    </dgm:pt>
    <dgm:pt modelId="{72C3FBFD-5656-4171-AB5F-E5E18DDEF3C6}" type="pres">
      <dgm:prSet presAssocID="{E2CBFE15-D3DC-4966-9E71-1362DA98F3B9}" presName="sibTrans" presStyleCnt="0"/>
      <dgm:spPr/>
    </dgm:pt>
    <dgm:pt modelId="{A13B0EE3-5674-442C-9AE2-00562148C0C0}" type="pres">
      <dgm:prSet presAssocID="{DAC9D45E-91F2-4F60-BF05-01F91BD53996}" presName="node" presStyleLbl="node1" presStyleIdx="2" presStyleCnt="8">
        <dgm:presLayoutVars>
          <dgm:bulletEnabled val="1"/>
        </dgm:presLayoutVars>
      </dgm:prSet>
      <dgm:spPr/>
    </dgm:pt>
    <dgm:pt modelId="{544FC9A5-ED98-4AF9-8FDF-9DD5F41C5886}" type="pres">
      <dgm:prSet presAssocID="{2D859B9F-51C4-4EB2-86EE-51957EE81177}" presName="sibTrans" presStyleCnt="0"/>
      <dgm:spPr/>
    </dgm:pt>
    <dgm:pt modelId="{23D50C4C-2C56-4ACB-8360-DD69C6F01627}" type="pres">
      <dgm:prSet presAssocID="{18937508-7E02-4934-AAAE-107E466D13EA}" presName="node" presStyleLbl="node1" presStyleIdx="3" presStyleCnt="8">
        <dgm:presLayoutVars>
          <dgm:bulletEnabled val="1"/>
        </dgm:presLayoutVars>
      </dgm:prSet>
      <dgm:spPr/>
    </dgm:pt>
    <dgm:pt modelId="{BFE9A0B4-AF71-4E93-94AE-DCFF4E382506}" type="pres">
      <dgm:prSet presAssocID="{3697DCC3-B48C-4B0F-855E-9F61F07D1B57}" presName="sibTrans" presStyleCnt="0"/>
      <dgm:spPr/>
    </dgm:pt>
    <dgm:pt modelId="{67FE4D4A-FFFE-4108-8D05-8AA4EB0CB15F}" type="pres">
      <dgm:prSet presAssocID="{F1A9590F-FDA1-42E6-B0E9-486C0C39386A}" presName="node" presStyleLbl="node1" presStyleIdx="4" presStyleCnt="8">
        <dgm:presLayoutVars>
          <dgm:bulletEnabled val="1"/>
        </dgm:presLayoutVars>
      </dgm:prSet>
      <dgm:spPr/>
    </dgm:pt>
    <dgm:pt modelId="{5E169E20-F9E1-43B4-8C8C-E502F85E8991}" type="pres">
      <dgm:prSet presAssocID="{1B3CE389-0935-459C-9E56-BC4CD7D851D0}" presName="sibTrans" presStyleCnt="0"/>
      <dgm:spPr/>
    </dgm:pt>
    <dgm:pt modelId="{14A6A39A-4119-489C-8147-BC3FE456C501}" type="pres">
      <dgm:prSet presAssocID="{2979A6A7-B31F-4D53-AEBD-7D2C0BF4A7DB}" presName="node" presStyleLbl="node1" presStyleIdx="5" presStyleCnt="8">
        <dgm:presLayoutVars>
          <dgm:bulletEnabled val="1"/>
        </dgm:presLayoutVars>
      </dgm:prSet>
      <dgm:spPr/>
    </dgm:pt>
    <dgm:pt modelId="{F45C097E-1D6B-43A2-BD7A-4D7276B85641}" type="pres">
      <dgm:prSet presAssocID="{6067AE0C-D10F-4FBA-8A50-A6EA2B0FC711}" presName="sibTrans" presStyleCnt="0"/>
      <dgm:spPr/>
    </dgm:pt>
    <dgm:pt modelId="{953F834F-0F6D-4C7F-A7C8-A0757C787B29}" type="pres">
      <dgm:prSet presAssocID="{33CACACF-9FB2-45C5-B11E-5BD4A17840C6}" presName="node" presStyleLbl="node1" presStyleIdx="6" presStyleCnt="8">
        <dgm:presLayoutVars>
          <dgm:bulletEnabled val="1"/>
        </dgm:presLayoutVars>
      </dgm:prSet>
      <dgm:spPr/>
    </dgm:pt>
    <dgm:pt modelId="{8FF514F6-A344-4DF2-932D-A94D68A8FBAC}" type="pres">
      <dgm:prSet presAssocID="{201112A9-3979-4F6D-A1E3-0C52AEDA2019}" presName="sibTrans" presStyleCnt="0"/>
      <dgm:spPr/>
    </dgm:pt>
    <dgm:pt modelId="{3C72EB10-C331-4145-AFBC-25EEFD68EA94}" type="pres">
      <dgm:prSet presAssocID="{17ACB281-56B8-4FC4-B911-395F00F9EBCF}" presName="node" presStyleLbl="node1" presStyleIdx="7" presStyleCnt="8">
        <dgm:presLayoutVars>
          <dgm:bulletEnabled val="1"/>
        </dgm:presLayoutVars>
      </dgm:prSet>
      <dgm:spPr/>
    </dgm:pt>
  </dgm:ptLst>
  <dgm:cxnLst>
    <dgm:cxn modelId="{D0999C04-187D-4514-A8DE-3337792000B7}" srcId="{546C75CD-1FF2-47A4-A4E2-756517F077CB}" destId="{18937508-7E02-4934-AAAE-107E466D13EA}" srcOrd="3" destOrd="0" parTransId="{5A412532-7B74-49FE-860F-CA9EDBAA7539}" sibTransId="{3697DCC3-B48C-4B0F-855E-9F61F07D1B57}"/>
    <dgm:cxn modelId="{6D263E11-5180-4048-A9ED-AAECF5F9FC25}" type="presOf" srcId="{18937508-7E02-4934-AAAE-107E466D13EA}" destId="{23D50C4C-2C56-4ACB-8360-DD69C6F01627}" srcOrd="0" destOrd="0" presId="urn:microsoft.com/office/officeart/2005/8/layout/default"/>
    <dgm:cxn modelId="{D767A213-519E-4284-9A0B-3DF66423DD58}" type="presOf" srcId="{17ACB281-56B8-4FC4-B911-395F00F9EBCF}" destId="{3C72EB10-C331-4145-AFBC-25EEFD68EA94}" srcOrd="0" destOrd="0" presId="urn:microsoft.com/office/officeart/2005/8/layout/default"/>
    <dgm:cxn modelId="{D408AC17-A9D3-4BF1-A14B-536E28220409}" srcId="{546C75CD-1FF2-47A4-A4E2-756517F077CB}" destId="{2979A6A7-B31F-4D53-AEBD-7D2C0BF4A7DB}" srcOrd="5" destOrd="0" parTransId="{7E6F05C2-CD5A-4685-9EFB-8D761A38A956}" sibTransId="{6067AE0C-D10F-4FBA-8A50-A6EA2B0FC711}"/>
    <dgm:cxn modelId="{418ECB21-4C06-4D7E-811D-989FA16686D4}" type="presOf" srcId="{546C75CD-1FF2-47A4-A4E2-756517F077CB}" destId="{45FEA5DD-59BA-40FD-9816-F1DE00BFA98D}" srcOrd="0" destOrd="0" presId="urn:microsoft.com/office/officeart/2005/8/layout/default"/>
    <dgm:cxn modelId="{7B205C32-3D39-4C91-8D76-12A79E4A1BEA}" type="presOf" srcId="{17C5758C-6E31-4C0F-8957-303DFEDB7475}" destId="{377E0086-1F28-4FF7-8EF3-D9E88806D284}" srcOrd="0" destOrd="0" presId="urn:microsoft.com/office/officeart/2005/8/layout/default"/>
    <dgm:cxn modelId="{9E087C5F-7358-498E-A1ED-A59895AC45EA}" srcId="{546C75CD-1FF2-47A4-A4E2-756517F077CB}" destId="{DAC9D45E-91F2-4F60-BF05-01F91BD53996}" srcOrd="2" destOrd="0" parTransId="{D561410B-6191-46D0-963D-FB1A5C4FF847}" sibTransId="{2D859B9F-51C4-4EB2-86EE-51957EE81177}"/>
    <dgm:cxn modelId="{7C8F2B62-9086-483C-9451-D340EC9CCFCE}" srcId="{546C75CD-1FF2-47A4-A4E2-756517F077CB}" destId="{17ACB281-56B8-4FC4-B911-395F00F9EBCF}" srcOrd="7" destOrd="0" parTransId="{5C61B8D8-F7BB-4C46-91DD-425F38E783C5}" sibTransId="{108C30B4-75C7-45F4-8B82-46FFC627393F}"/>
    <dgm:cxn modelId="{A1406764-C4A4-48FF-9362-FBDE1D5DDC03}" srcId="{546C75CD-1FF2-47A4-A4E2-756517F077CB}" destId="{C403D7AB-CA42-4B40-9025-1D3F476EDCC9}" srcOrd="1" destOrd="0" parTransId="{0D7E4779-36A5-46C9-94C0-0D08083159EC}" sibTransId="{E2CBFE15-D3DC-4966-9E71-1362DA98F3B9}"/>
    <dgm:cxn modelId="{5BCD3A46-CD89-4A4B-A3EC-4D7ECA98B2AD}" type="presOf" srcId="{DAC9D45E-91F2-4F60-BF05-01F91BD53996}" destId="{A13B0EE3-5674-442C-9AE2-00562148C0C0}" srcOrd="0" destOrd="0" presId="urn:microsoft.com/office/officeart/2005/8/layout/default"/>
    <dgm:cxn modelId="{B1D0E084-A1D8-468C-A0B3-CA3C36FFD23E}" type="presOf" srcId="{C403D7AB-CA42-4B40-9025-1D3F476EDCC9}" destId="{CE20183A-5BA3-4973-9296-39F1BE4E6368}" srcOrd="0" destOrd="0" presId="urn:microsoft.com/office/officeart/2005/8/layout/default"/>
    <dgm:cxn modelId="{36769B90-BB71-4873-8819-B7E26ECA75DC}" type="presOf" srcId="{2979A6A7-B31F-4D53-AEBD-7D2C0BF4A7DB}" destId="{14A6A39A-4119-489C-8147-BC3FE456C501}" srcOrd="0" destOrd="0" presId="urn:microsoft.com/office/officeart/2005/8/layout/default"/>
    <dgm:cxn modelId="{84F8859A-D575-4677-9F89-7C2C30BD0155}" type="presOf" srcId="{33CACACF-9FB2-45C5-B11E-5BD4A17840C6}" destId="{953F834F-0F6D-4C7F-A7C8-A0757C787B29}" srcOrd="0" destOrd="0" presId="urn:microsoft.com/office/officeart/2005/8/layout/default"/>
    <dgm:cxn modelId="{F1A40EC2-F8D9-456A-85EC-8802D81384CC}" srcId="{546C75CD-1FF2-47A4-A4E2-756517F077CB}" destId="{17C5758C-6E31-4C0F-8957-303DFEDB7475}" srcOrd="0" destOrd="0" parTransId="{06F72B11-C723-46C2-A0BB-86D06FCA0DF3}" sibTransId="{75529E83-234B-4120-8613-E114397A5406}"/>
    <dgm:cxn modelId="{ECD3C9C2-8D86-4B5D-ACA3-1E05265B352E}" srcId="{546C75CD-1FF2-47A4-A4E2-756517F077CB}" destId="{33CACACF-9FB2-45C5-B11E-5BD4A17840C6}" srcOrd="6" destOrd="0" parTransId="{589AAC84-0C95-4FE9-95DB-3D04FE880C22}" sibTransId="{201112A9-3979-4F6D-A1E3-0C52AEDA2019}"/>
    <dgm:cxn modelId="{54A6D7E8-53BB-44A7-89EF-AB79AA9712FC}" type="presOf" srcId="{F1A9590F-FDA1-42E6-B0E9-486C0C39386A}" destId="{67FE4D4A-FFFE-4108-8D05-8AA4EB0CB15F}" srcOrd="0" destOrd="0" presId="urn:microsoft.com/office/officeart/2005/8/layout/default"/>
    <dgm:cxn modelId="{CCBE4EFE-2C55-4E9F-BB9B-7F31458AD114}" srcId="{546C75CD-1FF2-47A4-A4E2-756517F077CB}" destId="{F1A9590F-FDA1-42E6-B0E9-486C0C39386A}" srcOrd="4" destOrd="0" parTransId="{6EC5BB7F-7B07-4305-B01E-6B9A6EFE6A4D}" sibTransId="{1B3CE389-0935-459C-9E56-BC4CD7D851D0}"/>
    <dgm:cxn modelId="{4706D3D0-7563-4351-8200-6972FA62E4E7}" type="presParOf" srcId="{45FEA5DD-59BA-40FD-9816-F1DE00BFA98D}" destId="{377E0086-1F28-4FF7-8EF3-D9E88806D284}" srcOrd="0" destOrd="0" presId="urn:microsoft.com/office/officeart/2005/8/layout/default"/>
    <dgm:cxn modelId="{64446336-81C9-4214-9211-BDB9B45B6A92}" type="presParOf" srcId="{45FEA5DD-59BA-40FD-9816-F1DE00BFA98D}" destId="{FD86F7C1-E912-4ABF-96DA-68A9DC1D3A65}" srcOrd="1" destOrd="0" presId="urn:microsoft.com/office/officeart/2005/8/layout/default"/>
    <dgm:cxn modelId="{02EBB8E5-F148-4EE1-A74C-B00CD57F002A}" type="presParOf" srcId="{45FEA5DD-59BA-40FD-9816-F1DE00BFA98D}" destId="{CE20183A-5BA3-4973-9296-39F1BE4E6368}" srcOrd="2" destOrd="0" presId="urn:microsoft.com/office/officeart/2005/8/layout/default"/>
    <dgm:cxn modelId="{CAFAAB7D-7166-45A6-9536-51886D280F11}" type="presParOf" srcId="{45FEA5DD-59BA-40FD-9816-F1DE00BFA98D}" destId="{72C3FBFD-5656-4171-AB5F-E5E18DDEF3C6}" srcOrd="3" destOrd="0" presId="urn:microsoft.com/office/officeart/2005/8/layout/default"/>
    <dgm:cxn modelId="{172D6971-DB3B-4884-92F4-22395B51C8F3}" type="presParOf" srcId="{45FEA5DD-59BA-40FD-9816-F1DE00BFA98D}" destId="{A13B0EE3-5674-442C-9AE2-00562148C0C0}" srcOrd="4" destOrd="0" presId="urn:microsoft.com/office/officeart/2005/8/layout/default"/>
    <dgm:cxn modelId="{48E16A46-532E-4E6D-A6EC-3E1E6CEA33EB}" type="presParOf" srcId="{45FEA5DD-59BA-40FD-9816-F1DE00BFA98D}" destId="{544FC9A5-ED98-4AF9-8FDF-9DD5F41C5886}" srcOrd="5" destOrd="0" presId="urn:microsoft.com/office/officeart/2005/8/layout/default"/>
    <dgm:cxn modelId="{DE45DE85-27BE-4C5D-9FE5-70E4735063C1}" type="presParOf" srcId="{45FEA5DD-59BA-40FD-9816-F1DE00BFA98D}" destId="{23D50C4C-2C56-4ACB-8360-DD69C6F01627}" srcOrd="6" destOrd="0" presId="urn:microsoft.com/office/officeart/2005/8/layout/default"/>
    <dgm:cxn modelId="{F368F741-A966-4CE9-99E2-2C5CBAEA750E}" type="presParOf" srcId="{45FEA5DD-59BA-40FD-9816-F1DE00BFA98D}" destId="{BFE9A0B4-AF71-4E93-94AE-DCFF4E382506}" srcOrd="7" destOrd="0" presId="urn:microsoft.com/office/officeart/2005/8/layout/default"/>
    <dgm:cxn modelId="{2199AF32-25FE-4C85-9346-DFAB81ACF682}" type="presParOf" srcId="{45FEA5DD-59BA-40FD-9816-F1DE00BFA98D}" destId="{67FE4D4A-FFFE-4108-8D05-8AA4EB0CB15F}" srcOrd="8" destOrd="0" presId="urn:microsoft.com/office/officeart/2005/8/layout/default"/>
    <dgm:cxn modelId="{7D6BEC7C-A686-49A4-8367-8DC6DC4236D2}" type="presParOf" srcId="{45FEA5DD-59BA-40FD-9816-F1DE00BFA98D}" destId="{5E169E20-F9E1-43B4-8C8C-E502F85E8991}" srcOrd="9" destOrd="0" presId="urn:microsoft.com/office/officeart/2005/8/layout/default"/>
    <dgm:cxn modelId="{7F5DFAC8-D6EB-4DA1-9DBC-615EA4D4BF63}" type="presParOf" srcId="{45FEA5DD-59BA-40FD-9816-F1DE00BFA98D}" destId="{14A6A39A-4119-489C-8147-BC3FE456C501}" srcOrd="10" destOrd="0" presId="urn:microsoft.com/office/officeart/2005/8/layout/default"/>
    <dgm:cxn modelId="{55E2DD8E-CD21-4424-AC2E-753D3D2AB70A}" type="presParOf" srcId="{45FEA5DD-59BA-40FD-9816-F1DE00BFA98D}" destId="{F45C097E-1D6B-43A2-BD7A-4D7276B85641}" srcOrd="11" destOrd="0" presId="urn:microsoft.com/office/officeart/2005/8/layout/default"/>
    <dgm:cxn modelId="{021A5479-EA74-4668-B428-9DA3ADC9560B}" type="presParOf" srcId="{45FEA5DD-59BA-40FD-9816-F1DE00BFA98D}" destId="{953F834F-0F6D-4C7F-A7C8-A0757C787B29}" srcOrd="12" destOrd="0" presId="urn:microsoft.com/office/officeart/2005/8/layout/default"/>
    <dgm:cxn modelId="{20902650-4090-4BED-874A-78BC341FE13C}" type="presParOf" srcId="{45FEA5DD-59BA-40FD-9816-F1DE00BFA98D}" destId="{8FF514F6-A344-4DF2-932D-A94D68A8FBAC}" srcOrd="13" destOrd="0" presId="urn:microsoft.com/office/officeart/2005/8/layout/default"/>
    <dgm:cxn modelId="{D89FB641-0E6A-4B1E-8574-74A8E75E3CE9}" type="presParOf" srcId="{45FEA5DD-59BA-40FD-9816-F1DE00BFA98D}" destId="{3C72EB10-C331-4145-AFBC-25EEFD68EA94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B4B6F1F-E666-4234-BE8F-172D8445898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5644364-9734-42F9-A166-26EB03DAA382}">
      <dgm:prSet/>
      <dgm:spPr/>
      <dgm:t>
        <a:bodyPr/>
        <a:lstStyle/>
        <a:p>
          <a:r>
            <a:rPr lang="en-US" baseline="0"/>
            <a:t>Nastavnik zadaje za DZ da učenici samostalno prouče jedan viteški red koji im je dodijeljen i izdvoje najvažnije podatke – prema 5 parametara: osnivač, godina osnutka, simbolika imena, djelatnost tijekom ratova, djelatnost nakon završetka ratova. </a:t>
          </a:r>
          <a:endParaRPr lang="en-US"/>
        </a:p>
      </dgm:t>
    </dgm:pt>
    <dgm:pt modelId="{B23E2FCD-3BEC-4968-B1EA-F0F0C4357614}" type="parTrans" cxnId="{8FB3C5D6-6D80-4DCE-B67C-91CB59F18FD4}">
      <dgm:prSet/>
      <dgm:spPr/>
      <dgm:t>
        <a:bodyPr/>
        <a:lstStyle/>
        <a:p>
          <a:endParaRPr lang="en-US"/>
        </a:p>
      </dgm:t>
    </dgm:pt>
    <dgm:pt modelId="{9C449105-FF58-4739-B435-9B9E845848F3}" type="sibTrans" cxnId="{8FB3C5D6-6D80-4DCE-B67C-91CB59F18FD4}">
      <dgm:prSet/>
      <dgm:spPr/>
      <dgm:t>
        <a:bodyPr/>
        <a:lstStyle/>
        <a:p>
          <a:endParaRPr lang="en-US"/>
        </a:p>
      </dgm:t>
    </dgm:pt>
    <dgm:pt modelId="{5AA4C023-639A-40F0-A7BC-A0857A9534E3}">
      <dgm:prSet/>
      <dgm:spPr/>
      <dgm:t>
        <a:bodyPr/>
        <a:lstStyle/>
        <a:p>
          <a:r>
            <a:rPr lang="en-US" baseline="0"/>
            <a:t>Ako ostane vremena – nastavnik će ispričati zanimljivosti i kontroverze.</a:t>
          </a:r>
          <a:endParaRPr lang="en-US"/>
        </a:p>
      </dgm:t>
    </dgm:pt>
    <dgm:pt modelId="{D122C695-A187-45FE-89C4-AD87EF898CBF}" type="parTrans" cxnId="{37EBA4AD-B442-4B3A-A30C-446233B199A6}">
      <dgm:prSet/>
      <dgm:spPr/>
      <dgm:t>
        <a:bodyPr/>
        <a:lstStyle/>
        <a:p>
          <a:endParaRPr lang="en-US"/>
        </a:p>
      </dgm:t>
    </dgm:pt>
    <dgm:pt modelId="{182D92FD-5878-4F63-A076-D83505235C59}" type="sibTrans" cxnId="{37EBA4AD-B442-4B3A-A30C-446233B199A6}">
      <dgm:prSet/>
      <dgm:spPr/>
      <dgm:t>
        <a:bodyPr/>
        <a:lstStyle/>
        <a:p>
          <a:endParaRPr lang="en-US"/>
        </a:p>
      </dgm:t>
    </dgm:pt>
    <dgm:pt modelId="{76F437DC-ADD7-4DBF-86E3-75E9FB943DD7}" type="pres">
      <dgm:prSet presAssocID="{BB4B6F1F-E666-4234-BE8F-172D8445898B}" presName="linear" presStyleCnt="0">
        <dgm:presLayoutVars>
          <dgm:animLvl val="lvl"/>
          <dgm:resizeHandles val="exact"/>
        </dgm:presLayoutVars>
      </dgm:prSet>
      <dgm:spPr/>
    </dgm:pt>
    <dgm:pt modelId="{972AF3EE-D320-49E5-8213-55520CE15953}" type="pres">
      <dgm:prSet presAssocID="{05644364-9734-42F9-A166-26EB03DAA38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170AC92-15F7-4CE6-86F5-F252D469FE7B}" type="pres">
      <dgm:prSet presAssocID="{9C449105-FF58-4739-B435-9B9E845848F3}" presName="spacer" presStyleCnt="0"/>
      <dgm:spPr/>
    </dgm:pt>
    <dgm:pt modelId="{B677C281-A587-48CC-8E03-B4AD8E951A3A}" type="pres">
      <dgm:prSet presAssocID="{5AA4C023-639A-40F0-A7BC-A0857A9534E3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F4FD0852-E7BE-4EEA-A06F-31A9BD8CC0F7}" type="presOf" srcId="{BB4B6F1F-E666-4234-BE8F-172D8445898B}" destId="{76F437DC-ADD7-4DBF-86E3-75E9FB943DD7}" srcOrd="0" destOrd="0" presId="urn:microsoft.com/office/officeart/2005/8/layout/vList2"/>
    <dgm:cxn modelId="{37EBA4AD-B442-4B3A-A30C-446233B199A6}" srcId="{BB4B6F1F-E666-4234-BE8F-172D8445898B}" destId="{5AA4C023-639A-40F0-A7BC-A0857A9534E3}" srcOrd="1" destOrd="0" parTransId="{D122C695-A187-45FE-89C4-AD87EF898CBF}" sibTransId="{182D92FD-5878-4F63-A076-D83505235C59}"/>
    <dgm:cxn modelId="{8FB3C5D6-6D80-4DCE-B67C-91CB59F18FD4}" srcId="{BB4B6F1F-E666-4234-BE8F-172D8445898B}" destId="{05644364-9734-42F9-A166-26EB03DAA382}" srcOrd="0" destOrd="0" parTransId="{B23E2FCD-3BEC-4968-B1EA-F0F0C4357614}" sibTransId="{9C449105-FF58-4739-B435-9B9E845848F3}"/>
    <dgm:cxn modelId="{D43BDDE5-93DE-4469-B735-4FE4B78B52F7}" type="presOf" srcId="{5AA4C023-639A-40F0-A7BC-A0857A9534E3}" destId="{B677C281-A587-48CC-8E03-B4AD8E951A3A}" srcOrd="0" destOrd="0" presId="urn:microsoft.com/office/officeart/2005/8/layout/vList2"/>
    <dgm:cxn modelId="{C46F3BEF-40AF-44DF-8B1B-881B2BBCE9AC}" type="presOf" srcId="{05644364-9734-42F9-A166-26EB03DAA382}" destId="{972AF3EE-D320-49E5-8213-55520CE15953}" srcOrd="0" destOrd="0" presId="urn:microsoft.com/office/officeart/2005/8/layout/vList2"/>
    <dgm:cxn modelId="{9D3D7A9D-8CF1-4360-8A09-AA60F4A9156C}" type="presParOf" srcId="{76F437DC-ADD7-4DBF-86E3-75E9FB943DD7}" destId="{972AF3EE-D320-49E5-8213-55520CE15953}" srcOrd="0" destOrd="0" presId="urn:microsoft.com/office/officeart/2005/8/layout/vList2"/>
    <dgm:cxn modelId="{3C425AAF-3398-4E4E-AF96-A6B5F1842427}" type="presParOf" srcId="{76F437DC-ADD7-4DBF-86E3-75E9FB943DD7}" destId="{3170AC92-15F7-4CE6-86F5-F252D469FE7B}" srcOrd="1" destOrd="0" presId="urn:microsoft.com/office/officeart/2005/8/layout/vList2"/>
    <dgm:cxn modelId="{387C0D81-05F9-42E3-98AA-C4829AE2B5E6}" type="presParOf" srcId="{76F437DC-ADD7-4DBF-86E3-75E9FB943DD7}" destId="{B677C281-A587-48CC-8E03-B4AD8E951A3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53908D6-984A-4D11-A2D9-BDB6B4828D42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3016B645-1200-402B-B8B9-C3D6499FFC47}">
      <dgm:prSet/>
      <dgm:spPr/>
      <dgm:t>
        <a:bodyPr/>
        <a:lstStyle/>
        <a:p>
          <a:r>
            <a:rPr lang="en-US" baseline="0"/>
            <a:t>Nastavnik postavlja pitanja, a učenici odgovaraju te tako nastavnik provjera očekivane ishode (koje već nije provjerio tijekom sata). </a:t>
          </a:r>
          <a:endParaRPr lang="en-US"/>
        </a:p>
      </dgm:t>
    </dgm:pt>
    <dgm:pt modelId="{B37A7B4B-743D-4C22-9D39-AF6330205565}" type="parTrans" cxnId="{8D5A254F-473A-4F68-9F7B-1412492859A9}">
      <dgm:prSet/>
      <dgm:spPr/>
      <dgm:t>
        <a:bodyPr/>
        <a:lstStyle/>
        <a:p>
          <a:endParaRPr lang="en-US"/>
        </a:p>
      </dgm:t>
    </dgm:pt>
    <dgm:pt modelId="{E38A72C2-5A7D-4FE4-AFFB-9CDB32C1676E}" type="sibTrans" cxnId="{8D5A254F-473A-4F68-9F7B-1412492859A9}">
      <dgm:prSet/>
      <dgm:spPr/>
      <dgm:t>
        <a:bodyPr/>
        <a:lstStyle/>
        <a:p>
          <a:endParaRPr lang="en-US"/>
        </a:p>
      </dgm:t>
    </dgm:pt>
    <dgm:pt modelId="{94BCF9D4-BEF5-4196-B304-A7B586ECE0B5}">
      <dgm:prSet/>
      <dgm:spPr/>
      <dgm:t>
        <a:bodyPr/>
        <a:lstStyle/>
        <a:p>
          <a:r>
            <a:rPr lang="en-US" baseline="0"/>
            <a:t>Nastavnik zadaje da za sistematizaciju učenici kod kuće izrade kronološki prikaz Križarskih ratova onako kako učenicima najviše odgovara (tablično, na lenti vremena ili na neki drugi način npr. mentalnom mapom).</a:t>
          </a:r>
          <a:endParaRPr lang="en-US"/>
        </a:p>
      </dgm:t>
    </dgm:pt>
    <dgm:pt modelId="{9A715563-20E5-42B0-90C1-0A8A2E4C61B1}" type="parTrans" cxnId="{666EDB84-FBA1-4585-9807-8EFEA4029B43}">
      <dgm:prSet/>
      <dgm:spPr/>
      <dgm:t>
        <a:bodyPr/>
        <a:lstStyle/>
        <a:p>
          <a:endParaRPr lang="en-US"/>
        </a:p>
      </dgm:t>
    </dgm:pt>
    <dgm:pt modelId="{8F1F1FFC-A302-4835-AC57-274F5494B7FE}" type="sibTrans" cxnId="{666EDB84-FBA1-4585-9807-8EFEA4029B43}">
      <dgm:prSet/>
      <dgm:spPr/>
      <dgm:t>
        <a:bodyPr/>
        <a:lstStyle/>
        <a:p>
          <a:endParaRPr lang="en-US"/>
        </a:p>
      </dgm:t>
    </dgm:pt>
    <dgm:pt modelId="{D9313EDF-7A94-4825-8EFE-FD17F40EBCC7}" type="pres">
      <dgm:prSet presAssocID="{753908D6-984A-4D11-A2D9-BDB6B4828D42}" presName="outerComposite" presStyleCnt="0">
        <dgm:presLayoutVars>
          <dgm:chMax val="5"/>
          <dgm:dir/>
          <dgm:resizeHandles val="exact"/>
        </dgm:presLayoutVars>
      </dgm:prSet>
      <dgm:spPr/>
    </dgm:pt>
    <dgm:pt modelId="{E2DC53E2-A0D3-4062-BA02-135E8484BDFA}" type="pres">
      <dgm:prSet presAssocID="{753908D6-984A-4D11-A2D9-BDB6B4828D42}" presName="dummyMaxCanvas" presStyleCnt="0">
        <dgm:presLayoutVars/>
      </dgm:prSet>
      <dgm:spPr/>
    </dgm:pt>
    <dgm:pt modelId="{0645EFD5-7751-405F-95F3-68EEFE56355F}" type="pres">
      <dgm:prSet presAssocID="{753908D6-984A-4D11-A2D9-BDB6B4828D42}" presName="TwoNodes_1" presStyleLbl="node1" presStyleIdx="0" presStyleCnt="2">
        <dgm:presLayoutVars>
          <dgm:bulletEnabled val="1"/>
        </dgm:presLayoutVars>
      </dgm:prSet>
      <dgm:spPr/>
    </dgm:pt>
    <dgm:pt modelId="{5CF4A067-6C22-4B5A-973A-6F7AE6944EB2}" type="pres">
      <dgm:prSet presAssocID="{753908D6-984A-4D11-A2D9-BDB6B4828D42}" presName="TwoNodes_2" presStyleLbl="node1" presStyleIdx="1" presStyleCnt="2">
        <dgm:presLayoutVars>
          <dgm:bulletEnabled val="1"/>
        </dgm:presLayoutVars>
      </dgm:prSet>
      <dgm:spPr/>
    </dgm:pt>
    <dgm:pt modelId="{4A3C68A5-69F3-4D31-9D4B-ED8467CEFE3B}" type="pres">
      <dgm:prSet presAssocID="{753908D6-984A-4D11-A2D9-BDB6B4828D42}" presName="TwoConn_1-2" presStyleLbl="fgAccFollowNode1" presStyleIdx="0" presStyleCnt="1">
        <dgm:presLayoutVars>
          <dgm:bulletEnabled val="1"/>
        </dgm:presLayoutVars>
      </dgm:prSet>
      <dgm:spPr/>
    </dgm:pt>
    <dgm:pt modelId="{98C75BE5-854F-43C3-9D89-4B8624EE4527}" type="pres">
      <dgm:prSet presAssocID="{753908D6-984A-4D11-A2D9-BDB6B4828D42}" presName="TwoNodes_1_text" presStyleLbl="node1" presStyleIdx="1" presStyleCnt="2">
        <dgm:presLayoutVars>
          <dgm:bulletEnabled val="1"/>
        </dgm:presLayoutVars>
      </dgm:prSet>
      <dgm:spPr/>
    </dgm:pt>
    <dgm:pt modelId="{1B50ECB7-45C7-4029-93F3-2EA1784BB5F6}" type="pres">
      <dgm:prSet presAssocID="{753908D6-984A-4D11-A2D9-BDB6B4828D42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DBD3E749-E169-445C-A3BB-A08BBD640746}" type="presOf" srcId="{94BCF9D4-BEF5-4196-B304-A7B586ECE0B5}" destId="{1B50ECB7-45C7-4029-93F3-2EA1784BB5F6}" srcOrd="1" destOrd="0" presId="urn:microsoft.com/office/officeart/2005/8/layout/vProcess5"/>
    <dgm:cxn modelId="{8D5A254F-473A-4F68-9F7B-1412492859A9}" srcId="{753908D6-984A-4D11-A2D9-BDB6B4828D42}" destId="{3016B645-1200-402B-B8B9-C3D6499FFC47}" srcOrd="0" destOrd="0" parTransId="{B37A7B4B-743D-4C22-9D39-AF6330205565}" sibTransId="{E38A72C2-5A7D-4FE4-AFFB-9CDB32C1676E}"/>
    <dgm:cxn modelId="{28B36C5A-171B-4461-BDFD-DD761F1A4D04}" type="presOf" srcId="{753908D6-984A-4D11-A2D9-BDB6B4828D42}" destId="{D9313EDF-7A94-4825-8EFE-FD17F40EBCC7}" srcOrd="0" destOrd="0" presId="urn:microsoft.com/office/officeart/2005/8/layout/vProcess5"/>
    <dgm:cxn modelId="{666EDB84-FBA1-4585-9807-8EFEA4029B43}" srcId="{753908D6-984A-4D11-A2D9-BDB6B4828D42}" destId="{94BCF9D4-BEF5-4196-B304-A7B586ECE0B5}" srcOrd="1" destOrd="0" parTransId="{9A715563-20E5-42B0-90C1-0A8A2E4C61B1}" sibTransId="{8F1F1FFC-A302-4835-AC57-274F5494B7FE}"/>
    <dgm:cxn modelId="{AC120A90-A541-4A21-B71F-CECC93B22491}" type="presOf" srcId="{94BCF9D4-BEF5-4196-B304-A7B586ECE0B5}" destId="{5CF4A067-6C22-4B5A-973A-6F7AE6944EB2}" srcOrd="0" destOrd="0" presId="urn:microsoft.com/office/officeart/2005/8/layout/vProcess5"/>
    <dgm:cxn modelId="{1205669A-DBA1-4977-8E23-2849CC73F7B0}" type="presOf" srcId="{3016B645-1200-402B-B8B9-C3D6499FFC47}" destId="{0645EFD5-7751-405F-95F3-68EEFE56355F}" srcOrd="0" destOrd="0" presId="urn:microsoft.com/office/officeart/2005/8/layout/vProcess5"/>
    <dgm:cxn modelId="{816AABE2-2362-4BC4-9DB1-FE40C30D267E}" type="presOf" srcId="{3016B645-1200-402B-B8B9-C3D6499FFC47}" destId="{98C75BE5-854F-43C3-9D89-4B8624EE4527}" srcOrd="1" destOrd="0" presId="urn:microsoft.com/office/officeart/2005/8/layout/vProcess5"/>
    <dgm:cxn modelId="{68D2B5ED-1C3B-4D93-A5CD-494A74928E54}" type="presOf" srcId="{E38A72C2-5A7D-4FE4-AFFB-9CDB32C1676E}" destId="{4A3C68A5-69F3-4D31-9D4B-ED8467CEFE3B}" srcOrd="0" destOrd="0" presId="urn:microsoft.com/office/officeart/2005/8/layout/vProcess5"/>
    <dgm:cxn modelId="{BDB86E22-E719-4B66-B536-6517D8EAD15F}" type="presParOf" srcId="{D9313EDF-7A94-4825-8EFE-FD17F40EBCC7}" destId="{E2DC53E2-A0D3-4062-BA02-135E8484BDFA}" srcOrd="0" destOrd="0" presId="urn:microsoft.com/office/officeart/2005/8/layout/vProcess5"/>
    <dgm:cxn modelId="{AD32D708-AD41-4142-B5A6-4445BAC19DF6}" type="presParOf" srcId="{D9313EDF-7A94-4825-8EFE-FD17F40EBCC7}" destId="{0645EFD5-7751-405F-95F3-68EEFE56355F}" srcOrd="1" destOrd="0" presId="urn:microsoft.com/office/officeart/2005/8/layout/vProcess5"/>
    <dgm:cxn modelId="{A1611812-F280-46FD-99C6-A0FDBF698CCA}" type="presParOf" srcId="{D9313EDF-7A94-4825-8EFE-FD17F40EBCC7}" destId="{5CF4A067-6C22-4B5A-973A-6F7AE6944EB2}" srcOrd="2" destOrd="0" presId="urn:microsoft.com/office/officeart/2005/8/layout/vProcess5"/>
    <dgm:cxn modelId="{98CD2560-E897-48DE-BEA0-FE6599943868}" type="presParOf" srcId="{D9313EDF-7A94-4825-8EFE-FD17F40EBCC7}" destId="{4A3C68A5-69F3-4D31-9D4B-ED8467CEFE3B}" srcOrd="3" destOrd="0" presId="urn:microsoft.com/office/officeart/2005/8/layout/vProcess5"/>
    <dgm:cxn modelId="{92FE442F-0F44-47DB-A26F-045089987295}" type="presParOf" srcId="{D9313EDF-7A94-4825-8EFE-FD17F40EBCC7}" destId="{98C75BE5-854F-43C3-9D89-4B8624EE4527}" srcOrd="4" destOrd="0" presId="urn:microsoft.com/office/officeart/2005/8/layout/vProcess5"/>
    <dgm:cxn modelId="{9C6492FF-2D1F-41BB-91ED-1AF3CB652F34}" type="presParOf" srcId="{D9313EDF-7A94-4825-8EFE-FD17F40EBCC7}" destId="{1B50ECB7-45C7-4029-93F3-2EA1784BB5F6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327EF0-A5E7-40E9-BBB9-91F614D4AF22}">
      <dsp:nvSpPr>
        <dsp:cNvPr id="0" name=""/>
        <dsp:cNvSpPr/>
      </dsp:nvSpPr>
      <dsp:spPr>
        <a:xfrm>
          <a:off x="0" y="1130"/>
          <a:ext cx="9601200" cy="68587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baseline="0" dirty="0" err="1"/>
            <a:t>Pozdrav</a:t>
          </a:r>
          <a:r>
            <a:rPr lang="en-US" sz="1300" kern="1200" baseline="0" dirty="0"/>
            <a:t>.</a:t>
          </a:r>
          <a:r>
            <a:rPr lang="en-US" sz="1300" kern="1200" baseline="0" dirty="0">
              <a:latin typeface="Franklin Gothic Book" panose="020B0503020102020204"/>
            </a:rPr>
            <a:t> </a:t>
          </a:r>
          <a:endParaRPr lang="en-US" sz="1300" kern="1200" dirty="0"/>
        </a:p>
      </dsp:txBody>
      <dsp:txXfrm>
        <a:off x="33482" y="34612"/>
        <a:ext cx="9534236" cy="618911"/>
      </dsp:txXfrm>
    </dsp:sp>
    <dsp:sp modelId="{D6845415-114A-463E-8C97-82EE91F598BF}">
      <dsp:nvSpPr>
        <dsp:cNvPr id="0" name=""/>
        <dsp:cNvSpPr/>
      </dsp:nvSpPr>
      <dsp:spPr>
        <a:xfrm>
          <a:off x="0" y="724446"/>
          <a:ext cx="9601200" cy="685875"/>
        </a:xfrm>
        <a:prstGeom prst="roundRect">
          <a:avLst/>
        </a:prstGeom>
        <a:solidFill>
          <a:schemeClr val="accent2">
            <a:hueOff val="-41413"/>
            <a:satOff val="-13584"/>
            <a:lumOff val="-4951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baseline="0" dirty="0" err="1"/>
            <a:t>Upis</a:t>
          </a:r>
          <a:r>
            <a:rPr lang="en-US" sz="1300" kern="1200" baseline="0" dirty="0"/>
            <a:t> </a:t>
          </a:r>
          <a:r>
            <a:rPr lang="en-US" sz="1300" kern="1200" baseline="0" dirty="0" err="1"/>
            <a:t>sata</a:t>
          </a:r>
          <a:r>
            <a:rPr lang="en-US" sz="1300" kern="1200" baseline="0" dirty="0"/>
            <a:t> </a:t>
          </a:r>
          <a:r>
            <a:rPr lang="en-US" sz="1300" kern="1200" baseline="0" dirty="0" err="1"/>
            <a:t>i</a:t>
          </a:r>
          <a:r>
            <a:rPr lang="en-US" sz="1300" kern="1200" baseline="0" dirty="0"/>
            <a:t> </a:t>
          </a:r>
          <a:r>
            <a:rPr lang="en-US" sz="1300" kern="1200" baseline="0" dirty="0" err="1"/>
            <a:t>nenazočnih</a:t>
          </a:r>
          <a:r>
            <a:rPr lang="en-US" sz="1300" kern="1200" baseline="0" dirty="0"/>
            <a:t> </a:t>
          </a:r>
          <a:r>
            <a:rPr lang="en-US" sz="1300" kern="1200" baseline="0" dirty="0" err="1"/>
            <a:t>učenika</a:t>
          </a:r>
          <a:r>
            <a:rPr lang="en-US" sz="1300" kern="1200" baseline="0" dirty="0"/>
            <a:t>. </a:t>
          </a:r>
          <a:endParaRPr lang="en-US" sz="1300" kern="1200" dirty="0"/>
        </a:p>
      </dsp:txBody>
      <dsp:txXfrm>
        <a:off x="33482" y="757928"/>
        <a:ext cx="9534236" cy="618911"/>
      </dsp:txXfrm>
    </dsp:sp>
    <dsp:sp modelId="{FD03273F-1058-474F-83B1-3233DC4D3B7E}">
      <dsp:nvSpPr>
        <dsp:cNvPr id="0" name=""/>
        <dsp:cNvSpPr/>
      </dsp:nvSpPr>
      <dsp:spPr>
        <a:xfrm>
          <a:off x="0" y="1447762"/>
          <a:ext cx="9601200" cy="685875"/>
        </a:xfrm>
        <a:prstGeom prst="roundRect">
          <a:avLst/>
        </a:prstGeom>
        <a:solidFill>
          <a:schemeClr val="accent2">
            <a:hueOff val="-82827"/>
            <a:satOff val="-27168"/>
            <a:lumOff val="-9901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baseline="0" dirty="0" err="1"/>
            <a:t>Nastavnik</a:t>
          </a:r>
          <a:r>
            <a:rPr lang="en-US" sz="1300" kern="1200" baseline="0" dirty="0"/>
            <a:t> </a:t>
          </a:r>
          <a:r>
            <a:rPr lang="en-US" sz="1300" kern="1200" baseline="0" dirty="0" err="1"/>
            <a:t>najavljuje</a:t>
          </a:r>
          <a:r>
            <a:rPr lang="en-US" sz="1300" kern="1200" baseline="0" dirty="0"/>
            <a:t> </a:t>
          </a:r>
          <a:r>
            <a:rPr lang="en-US" sz="1300" kern="1200" baseline="0" dirty="0" err="1"/>
            <a:t>današnju</a:t>
          </a:r>
          <a:r>
            <a:rPr lang="en-US" sz="1300" kern="1200" baseline="0" dirty="0"/>
            <a:t> </a:t>
          </a:r>
          <a:r>
            <a:rPr lang="en-US" sz="1300" kern="1200" baseline="0" dirty="0" err="1">
              <a:latin typeface="Franklin Gothic Book" panose="020B0503020102020204"/>
            </a:rPr>
            <a:t>lekciju</a:t>
          </a:r>
          <a:r>
            <a:rPr lang="en-US" sz="1300" kern="1200" baseline="0" dirty="0">
              <a:latin typeface="Franklin Gothic Book" panose="020B0503020102020204"/>
            </a:rPr>
            <a:t> </a:t>
          </a:r>
          <a:r>
            <a:rPr lang="en-US" sz="1300" kern="1200" baseline="0" dirty="0" err="1">
              <a:latin typeface="Franklin Gothic Book" panose="020B0503020102020204"/>
            </a:rPr>
            <a:t>i</a:t>
          </a:r>
          <a:r>
            <a:rPr lang="en-US" sz="1300" kern="1200" baseline="0" dirty="0">
              <a:latin typeface="Franklin Gothic Book" panose="020B0503020102020204"/>
            </a:rPr>
            <a:t> </a:t>
          </a:r>
          <a:r>
            <a:rPr lang="en-US" sz="1300" kern="1200" baseline="0" dirty="0" err="1">
              <a:latin typeface="Franklin Gothic Book" panose="020B0503020102020204"/>
            </a:rPr>
            <a:t>ishode</a:t>
          </a:r>
          <a:r>
            <a:rPr lang="en-US" sz="1300" kern="1200" baseline="0" dirty="0">
              <a:latin typeface="Franklin Gothic Book" panose="020B0503020102020204"/>
            </a:rPr>
            <a:t>.</a:t>
          </a:r>
          <a:r>
            <a:rPr lang="en-US" sz="1300" kern="1200" baseline="0" dirty="0"/>
            <a:t> </a:t>
          </a:r>
          <a:endParaRPr lang="en-US" sz="1300" kern="1200" dirty="0"/>
        </a:p>
      </dsp:txBody>
      <dsp:txXfrm>
        <a:off x="33482" y="1481244"/>
        <a:ext cx="9534236" cy="618911"/>
      </dsp:txXfrm>
    </dsp:sp>
    <dsp:sp modelId="{9BD6370B-1AE8-45A4-856A-7689A47FAE1A}">
      <dsp:nvSpPr>
        <dsp:cNvPr id="0" name=""/>
        <dsp:cNvSpPr/>
      </dsp:nvSpPr>
      <dsp:spPr>
        <a:xfrm>
          <a:off x="0" y="2171077"/>
          <a:ext cx="9601200" cy="685875"/>
        </a:xfrm>
        <a:prstGeom prst="roundRect">
          <a:avLst/>
        </a:prstGeom>
        <a:solidFill>
          <a:schemeClr val="accent2">
            <a:hueOff val="-124240"/>
            <a:satOff val="-40751"/>
            <a:lumOff val="-14852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baseline="0" dirty="0" err="1"/>
            <a:t>Nastavnik</a:t>
          </a:r>
          <a:r>
            <a:rPr lang="en-US" sz="1300" kern="1200" baseline="0" dirty="0"/>
            <a:t> </a:t>
          </a:r>
          <a:r>
            <a:rPr lang="en-US" sz="1300" kern="1200" baseline="0" dirty="0" err="1"/>
            <a:t>postavlja</a:t>
          </a:r>
          <a:r>
            <a:rPr lang="en-US" sz="1300" kern="1200" baseline="0" dirty="0"/>
            <a:t> </a:t>
          </a:r>
          <a:r>
            <a:rPr lang="en-US" sz="1300" kern="1200" baseline="0" dirty="0" err="1"/>
            <a:t>pitanja</a:t>
          </a:r>
          <a:r>
            <a:rPr lang="en-US" sz="1300" kern="1200" baseline="0" dirty="0"/>
            <a:t> </a:t>
          </a:r>
          <a:r>
            <a:rPr lang="en-US" sz="1300" kern="1200" baseline="0" dirty="0" err="1"/>
            <a:t>vezana</a:t>
          </a:r>
          <a:r>
            <a:rPr lang="en-US" sz="1300" kern="1200" baseline="0" dirty="0"/>
            <a:t> za </a:t>
          </a:r>
          <a:r>
            <a:rPr lang="en-US" sz="1300" kern="1200" baseline="0" dirty="0" err="1"/>
            <a:t>ponavljanje</a:t>
          </a:r>
          <a:r>
            <a:rPr lang="en-US" sz="1300" kern="1200" baseline="0" dirty="0"/>
            <a:t> </a:t>
          </a:r>
          <a:r>
            <a:rPr lang="en-US" sz="1300" kern="1200" baseline="0" dirty="0" err="1"/>
            <a:t>gradiva</a:t>
          </a:r>
          <a:r>
            <a:rPr lang="en-US" sz="1300" kern="1200" baseline="0" dirty="0"/>
            <a:t> </a:t>
          </a:r>
          <a:r>
            <a:rPr lang="en-US" sz="1300" kern="1200" baseline="0" dirty="0" err="1"/>
            <a:t>koje</a:t>
          </a:r>
          <a:r>
            <a:rPr lang="en-US" sz="1300" kern="1200" baseline="0" dirty="0"/>
            <a:t> </a:t>
          </a:r>
          <a:r>
            <a:rPr lang="en-US" sz="1300" kern="1200" baseline="0" dirty="0" err="1"/>
            <a:t>učenici</a:t>
          </a:r>
          <a:r>
            <a:rPr lang="en-US" sz="1300" kern="1200" baseline="0" dirty="0"/>
            <a:t> </a:t>
          </a:r>
          <a:r>
            <a:rPr lang="en-US" sz="1300" kern="1200" baseline="0" dirty="0" err="1"/>
            <a:t>otprije</a:t>
          </a:r>
          <a:r>
            <a:rPr lang="en-US" sz="1300" kern="1200" baseline="0" dirty="0"/>
            <a:t> </a:t>
          </a:r>
          <a:r>
            <a:rPr lang="en-US" sz="1300" kern="1200" baseline="0" dirty="0" err="1"/>
            <a:t>znaju</a:t>
          </a:r>
          <a:r>
            <a:rPr lang="en-US" sz="1300" kern="1200" baseline="0" dirty="0"/>
            <a:t>, a </a:t>
          </a:r>
          <a:r>
            <a:rPr lang="en-US" sz="1300" kern="1200" baseline="0" dirty="0" err="1"/>
            <a:t>vezano</a:t>
          </a:r>
          <a:r>
            <a:rPr lang="en-US" sz="1300" kern="1200" baseline="0" dirty="0"/>
            <a:t> je za </a:t>
          </a:r>
          <a:r>
            <a:rPr lang="en-US" sz="1300" kern="1200" baseline="0" dirty="0" err="1"/>
            <a:t>današnju</a:t>
          </a:r>
          <a:r>
            <a:rPr lang="en-US" sz="1300" kern="1200" baseline="0" dirty="0"/>
            <a:t> </a:t>
          </a:r>
          <a:r>
            <a:rPr lang="en-US" sz="1300" kern="1200" baseline="0" dirty="0" err="1"/>
            <a:t>lekciju</a:t>
          </a:r>
          <a:r>
            <a:rPr lang="en-US" sz="1300" kern="1200" baseline="0" dirty="0"/>
            <a:t>:</a:t>
          </a:r>
          <a:r>
            <a:rPr lang="en-US" sz="1300" kern="1200" baseline="0" dirty="0">
              <a:latin typeface="Franklin Gothic Book" panose="020B0503020102020204"/>
            </a:rPr>
            <a:t> </a:t>
          </a:r>
          <a:endParaRPr lang="en-US" sz="1300" kern="1200" dirty="0"/>
        </a:p>
      </dsp:txBody>
      <dsp:txXfrm>
        <a:off x="33482" y="2204559"/>
        <a:ext cx="9534236" cy="618911"/>
      </dsp:txXfrm>
    </dsp:sp>
    <dsp:sp modelId="{DE5A83ED-52B5-4814-BB14-BF53E0211961}">
      <dsp:nvSpPr>
        <dsp:cNvPr id="0" name=""/>
        <dsp:cNvSpPr/>
      </dsp:nvSpPr>
      <dsp:spPr>
        <a:xfrm>
          <a:off x="0" y="2894393"/>
          <a:ext cx="9601200" cy="685875"/>
        </a:xfrm>
        <a:prstGeom prst="roundRect">
          <a:avLst/>
        </a:prstGeom>
        <a:solidFill>
          <a:schemeClr val="accent2">
            <a:hueOff val="-165654"/>
            <a:satOff val="-54335"/>
            <a:lumOff val="-19803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baseline="0" dirty="0" err="1"/>
            <a:t>Što</a:t>
          </a:r>
          <a:r>
            <a:rPr lang="en-US" sz="1300" kern="1200" baseline="0" dirty="0"/>
            <a:t> </a:t>
          </a:r>
          <a:r>
            <a:rPr lang="en-US" sz="1300" kern="1200" baseline="0" dirty="0" err="1"/>
            <a:t>znamo</a:t>
          </a:r>
          <a:r>
            <a:rPr lang="en-US" sz="1300" kern="1200" baseline="0" dirty="0"/>
            <a:t> o </a:t>
          </a:r>
          <a:r>
            <a:rPr lang="en-US" sz="1300" kern="1200" baseline="0" dirty="0" err="1"/>
            <a:t>životu</a:t>
          </a:r>
          <a:r>
            <a:rPr lang="en-US" sz="1300" kern="1200" baseline="0" dirty="0"/>
            <a:t> </a:t>
          </a:r>
          <a:r>
            <a:rPr lang="en-US" sz="1300" kern="1200" baseline="0" dirty="0" err="1"/>
            <a:t>Arapa</a:t>
          </a:r>
          <a:r>
            <a:rPr lang="en-US" sz="1300" kern="1200" baseline="0" dirty="0"/>
            <a:t> </a:t>
          </a:r>
          <a:r>
            <a:rPr lang="en-US" sz="1300" kern="1200" baseline="0" dirty="0" err="1"/>
            <a:t>početkom</a:t>
          </a:r>
          <a:r>
            <a:rPr lang="en-US" sz="1300" kern="1200" baseline="0" dirty="0"/>
            <a:t> 7.st.? </a:t>
          </a:r>
          <a:r>
            <a:rPr lang="en-US" sz="1300" kern="1200" baseline="0" dirty="0" err="1"/>
            <a:t>Što</a:t>
          </a:r>
          <a:r>
            <a:rPr lang="en-US" sz="1300" kern="1200" baseline="0" dirty="0"/>
            <a:t> je </a:t>
          </a:r>
          <a:r>
            <a:rPr lang="en-US" sz="1300" kern="1200" baseline="0" dirty="0" err="1"/>
            <a:t>napravio</a:t>
          </a:r>
          <a:r>
            <a:rPr lang="en-US" sz="1300" kern="1200" baseline="0" dirty="0"/>
            <a:t> Muhamed </a:t>
          </a:r>
          <a:r>
            <a:rPr lang="en-US" sz="1300" kern="1200" baseline="0" dirty="0" err="1"/>
            <a:t>i</a:t>
          </a:r>
          <a:r>
            <a:rPr lang="en-US" sz="1300" kern="1200" baseline="0" dirty="0"/>
            <a:t> </a:t>
          </a:r>
          <a:r>
            <a:rPr lang="en-US" sz="1300" kern="1200" baseline="0" dirty="0" err="1"/>
            <a:t>zašto</a:t>
          </a:r>
          <a:r>
            <a:rPr lang="en-US" sz="1300" kern="1200" baseline="0" dirty="0"/>
            <a:t>? </a:t>
          </a:r>
          <a:r>
            <a:rPr lang="en-US" sz="1300" kern="1200" baseline="0" dirty="0" err="1"/>
            <a:t>Što</a:t>
          </a:r>
          <a:r>
            <a:rPr lang="en-US" sz="1300" kern="1200" baseline="0" dirty="0"/>
            <a:t> se </a:t>
          </a:r>
          <a:r>
            <a:rPr lang="en-US" sz="1300" kern="1200" baseline="0" dirty="0" err="1"/>
            <a:t>dogodilo</a:t>
          </a:r>
          <a:r>
            <a:rPr lang="en-US" sz="1300" kern="1200" baseline="0" dirty="0"/>
            <a:t> </a:t>
          </a:r>
          <a:r>
            <a:rPr lang="en-US" sz="1300" kern="1200" baseline="0" dirty="0" err="1"/>
            <a:t>nakon</a:t>
          </a:r>
          <a:r>
            <a:rPr lang="en-US" sz="1300" kern="1200" baseline="0" dirty="0"/>
            <a:t> </a:t>
          </a:r>
          <a:r>
            <a:rPr lang="en-US" sz="1300" kern="1200" baseline="0" dirty="0" err="1"/>
            <a:t>nastanka</a:t>
          </a:r>
          <a:r>
            <a:rPr lang="en-US" sz="1300" kern="1200" baseline="0" dirty="0"/>
            <a:t> </a:t>
          </a:r>
          <a:r>
            <a:rPr lang="en-US" sz="1300" kern="1200" baseline="0" dirty="0" err="1"/>
            <a:t>islama</a:t>
          </a:r>
          <a:r>
            <a:rPr lang="en-US" sz="1300" kern="1200" baseline="0" dirty="0"/>
            <a:t>? </a:t>
          </a:r>
          <a:r>
            <a:rPr lang="en-US" sz="1300" kern="1200" baseline="0" dirty="0" err="1"/>
            <a:t>Što</a:t>
          </a:r>
          <a:r>
            <a:rPr lang="en-US" sz="1300" kern="1200" baseline="0" dirty="0"/>
            <a:t> se </a:t>
          </a:r>
          <a:r>
            <a:rPr lang="en-US" sz="1300" kern="1200" baseline="0" dirty="0" err="1"/>
            <a:t>odigralo</a:t>
          </a:r>
          <a:r>
            <a:rPr lang="en-US" sz="1300" kern="1200" baseline="0" dirty="0"/>
            <a:t> 622.godine? Kako se </a:t>
          </a:r>
          <a:r>
            <a:rPr lang="en-US" sz="1300" kern="1200" baseline="0" dirty="0" err="1"/>
            <a:t>širio</a:t>
          </a:r>
          <a:r>
            <a:rPr lang="en-US" sz="1300" kern="1200" baseline="0" dirty="0"/>
            <a:t> </a:t>
          </a:r>
          <a:r>
            <a:rPr lang="en-US" sz="1300" kern="1200" baseline="0" dirty="0" err="1"/>
            <a:t>islam</a:t>
          </a:r>
          <a:r>
            <a:rPr lang="en-US" sz="1300" kern="1200" baseline="0" dirty="0"/>
            <a:t> </a:t>
          </a:r>
          <a:r>
            <a:rPr lang="en-US" sz="1300" kern="1200" baseline="0" dirty="0" err="1"/>
            <a:t>nakon</a:t>
          </a:r>
          <a:r>
            <a:rPr lang="en-US" sz="1300" kern="1200" baseline="0" dirty="0"/>
            <a:t> </a:t>
          </a:r>
          <a:r>
            <a:rPr lang="en-US" sz="1300" kern="1200" baseline="0" dirty="0" err="1"/>
            <a:t>nastanka</a:t>
          </a:r>
          <a:r>
            <a:rPr lang="en-US" sz="1300" kern="1200" baseline="0" dirty="0"/>
            <a:t>? Koja </a:t>
          </a:r>
          <a:r>
            <a:rPr lang="en-US" sz="1300" kern="1200" baseline="0" dirty="0" err="1"/>
            <a:t>su</a:t>
          </a:r>
          <a:r>
            <a:rPr lang="en-US" sz="1300" kern="1200" baseline="0" dirty="0"/>
            <a:t> </a:t>
          </a:r>
          <a:r>
            <a:rPr lang="en-US" sz="1300" kern="1200" baseline="0" dirty="0" err="1"/>
            <a:t>ima</a:t>
          </a:r>
          <a:r>
            <a:rPr lang="en-US" sz="1300" kern="1200" baseline="0" dirty="0"/>
            <a:t> tri </a:t>
          </a:r>
          <a:r>
            <a:rPr lang="en-US" sz="1300" kern="1200" baseline="0" dirty="0" err="1"/>
            <a:t>sveta</a:t>
          </a:r>
          <a:r>
            <a:rPr lang="en-US" sz="1300" kern="1200" baseline="0" dirty="0"/>
            <a:t> </a:t>
          </a:r>
          <a:r>
            <a:rPr lang="en-US" sz="1300" kern="1200" baseline="0" dirty="0" err="1"/>
            <a:t>mjesta</a:t>
          </a:r>
          <a:r>
            <a:rPr lang="en-US" sz="1300" kern="1200" baseline="0" dirty="0"/>
            <a:t>? </a:t>
          </a:r>
          <a:r>
            <a:rPr lang="en-US" sz="1300" kern="1200" baseline="0" dirty="0" err="1"/>
            <a:t>Zašto</a:t>
          </a:r>
          <a:r>
            <a:rPr lang="en-US" sz="1300" kern="1200" baseline="0" dirty="0"/>
            <a:t> je </a:t>
          </a:r>
          <a:r>
            <a:rPr lang="en-US" sz="1300" kern="1200" baseline="0" dirty="0" err="1"/>
            <a:t>muslimanima</a:t>
          </a:r>
          <a:r>
            <a:rPr lang="en-US" sz="1300" kern="1200" baseline="0" dirty="0"/>
            <a:t> </a:t>
          </a:r>
          <a:r>
            <a:rPr lang="en-US" sz="1300" kern="1200" baseline="0" dirty="0" err="1"/>
            <a:t>važan</a:t>
          </a:r>
          <a:r>
            <a:rPr lang="en-US" sz="1300" kern="1200" baseline="0" dirty="0"/>
            <a:t> </a:t>
          </a:r>
          <a:r>
            <a:rPr lang="en-US" sz="1300" kern="1200" baseline="0" dirty="0" err="1"/>
            <a:t>Jeruzalem</a:t>
          </a:r>
          <a:r>
            <a:rPr lang="en-US" sz="1300" kern="1200" baseline="0" dirty="0"/>
            <a:t>? </a:t>
          </a:r>
          <a:r>
            <a:rPr lang="en-US" sz="1300" kern="1200" baseline="0" dirty="0" err="1"/>
            <a:t>Kojim</a:t>
          </a:r>
          <a:r>
            <a:rPr lang="en-US" sz="1300" kern="1200" baseline="0" dirty="0"/>
            <a:t> je </a:t>
          </a:r>
          <a:r>
            <a:rPr lang="en-US" sz="1300" kern="1200" baseline="0" dirty="0" err="1"/>
            <a:t>sve</a:t>
          </a:r>
          <a:r>
            <a:rPr lang="en-US" sz="1300" kern="1200" baseline="0" dirty="0"/>
            <a:t> </a:t>
          </a:r>
          <a:r>
            <a:rPr lang="en-US" sz="1300" kern="1200" baseline="0" dirty="0" err="1"/>
            <a:t>još</a:t>
          </a:r>
          <a:r>
            <a:rPr lang="en-US" sz="1300" kern="1200" baseline="0" dirty="0"/>
            <a:t> </a:t>
          </a:r>
          <a:r>
            <a:rPr lang="en-US" sz="1300" kern="1200" baseline="0" dirty="0" err="1"/>
            <a:t>religijama</a:t>
          </a:r>
          <a:r>
            <a:rPr lang="en-US" sz="1300" kern="1200" baseline="0" dirty="0"/>
            <a:t> </a:t>
          </a:r>
          <a:r>
            <a:rPr lang="en-US" sz="1300" kern="1200" baseline="0" dirty="0" err="1"/>
            <a:t>važan</a:t>
          </a:r>
          <a:r>
            <a:rPr lang="en-US" sz="1300" kern="1200" baseline="0" dirty="0"/>
            <a:t> </a:t>
          </a:r>
          <a:r>
            <a:rPr lang="en-US" sz="1300" kern="1200" baseline="0" dirty="0" err="1"/>
            <a:t>Jeruzalem</a:t>
          </a:r>
          <a:r>
            <a:rPr lang="en-US" sz="1300" kern="1200" baseline="0" dirty="0"/>
            <a:t> </a:t>
          </a:r>
          <a:r>
            <a:rPr lang="en-US" sz="1300" kern="1200" baseline="0" dirty="0" err="1"/>
            <a:t>i</a:t>
          </a:r>
          <a:r>
            <a:rPr lang="en-US" sz="1300" kern="1200" baseline="0" dirty="0"/>
            <a:t> </a:t>
          </a:r>
          <a:r>
            <a:rPr lang="en-US" sz="1300" kern="1200" baseline="0" dirty="0" err="1"/>
            <a:t>zašto</a:t>
          </a:r>
          <a:r>
            <a:rPr lang="en-US" sz="1300" kern="1200" baseline="0" dirty="0"/>
            <a:t>?</a:t>
          </a:r>
          <a:endParaRPr lang="en-US" sz="1300" kern="1200" dirty="0"/>
        </a:p>
      </dsp:txBody>
      <dsp:txXfrm>
        <a:off x="33482" y="2927875"/>
        <a:ext cx="9534236" cy="6189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9FDFD0-EB29-4E17-BF5E-259BFB95FDB2}">
      <dsp:nvSpPr>
        <dsp:cNvPr id="0" name=""/>
        <dsp:cNvSpPr/>
      </dsp:nvSpPr>
      <dsp:spPr>
        <a:xfrm>
          <a:off x="8438" y="76398"/>
          <a:ext cx="2522190" cy="342860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baseline="0"/>
            <a:t>Temeljem posljednjeg odgovora nastavnik apostrofira važnost Jeruzalema kao mjesta hodočašća te uvodi učenike u središnji dio sata. </a:t>
          </a:r>
          <a:endParaRPr lang="en-US" sz="1500" kern="1200"/>
        </a:p>
      </dsp:txBody>
      <dsp:txXfrm>
        <a:off x="82310" y="150270"/>
        <a:ext cx="2374446" cy="3280858"/>
      </dsp:txXfrm>
    </dsp:sp>
    <dsp:sp modelId="{1CFE3D2F-5958-4686-A81F-48A6F443F01A}">
      <dsp:nvSpPr>
        <dsp:cNvPr id="0" name=""/>
        <dsp:cNvSpPr/>
      </dsp:nvSpPr>
      <dsp:spPr>
        <a:xfrm>
          <a:off x="2782847" y="1477948"/>
          <a:ext cx="534704" cy="6255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2782847" y="1603049"/>
        <a:ext cx="374293" cy="375301"/>
      </dsp:txXfrm>
    </dsp:sp>
    <dsp:sp modelId="{5F191921-ECB9-4728-AFEB-B70BC33569C8}">
      <dsp:nvSpPr>
        <dsp:cNvPr id="0" name=""/>
        <dsp:cNvSpPr/>
      </dsp:nvSpPr>
      <dsp:spPr>
        <a:xfrm>
          <a:off x="3539504" y="76398"/>
          <a:ext cx="2522190" cy="3428602"/>
        </a:xfrm>
        <a:prstGeom prst="roundRect">
          <a:avLst>
            <a:gd name="adj" fmla="val 10000"/>
          </a:avLst>
        </a:prstGeom>
        <a:solidFill>
          <a:schemeClr val="accent2">
            <a:hueOff val="-82827"/>
            <a:satOff val="-27168"/>
            <a:lumOff val="-9901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baseline="0"/>
            <a:t>Nastavnik objašnjava o prodoru Turaka Seldžuka u Malu Aziju početkom 11.st., da bi se 1081. zauzimanjem Nikeje našli na 160km od Konstantinopola.</a:t>
          </a:r>
          <a:endParaRPr lang="en-US" sz="1500" kern="1200"/>
        </a:p>
      </dsp:txBody>
      <dsp:txXfrm>
        <a:off x="3613376" y="150270"/>
        <a:ext cx="2374446" cy="3280858"/>
      </dsp:txXfrm>
    </dsp:sp>
    <dsp:sp modelId="{507D2E30-9045-4DA7-80C7-58848E8BC1B4}">
      <dsp:nvSpPr>
        <dsp:cNvPr id="0" name=""/>
        <dsp:cNvSpPr/>
      </dsp:nvSpPr>
      <dsp:spPr>
        <a:xfrm>
          <a:off x="6313914" y="1477948"/>
          <a:ext cx="534704" cy="6255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165654"/>
            <a:satOff val="-54335"/>
            <a:lumOff val="-1980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6313914" y="1603049"/>
        <a:ext cx="374293" cy="375301"/>
      </dsp:txXfrm>
    </dsp:sp>
    <dsp:sp modelId="{711FF118-CA1B-44EC-BE9B-33DD96881D17}">
      <dsp:nvSpPr>
        <dsp:cNvPr id="0" name=""/>
        <dsp:cNvSpPr/>
      </dsp:nvSpPr>
      <dsp:spPr>
        <a:xfrm>
          <a:off x="7070571" y="76398"/>
          <a:ext cx="2522190" cy="3428602"/>
        </a:xfrm>
        <a:prstGeom prst="roundRect">
          <a:avLst>
            <a:gd name="adj" fmla="val 10000"/>
          </a:avLst>
        </a:prstGeom>
        <a:solidFill>
          <a:schemeClr val="accent2">
            <a:hueOff val="-165654"/>
            <a:satOff val="-54335"/>
            <a:lumOff val="-19803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baseline="0"/>
            <a:t>Zato biz.car Aleksej I. Komnen od pape traži pomoć da vrati Anatoliju (a još ga ugrožavaju i sa zapada Normani predvođeni Robertom Guiscardom koji su osvojili Bari i Drač). Stoga šalje izaslanstvo na koncil u Piacenzi 1095. Na kojem živopisno opisuju patnje kršćana na istoku. Papa Urban II. ima priliku ispuniti maštariju pape Grgura VII. o mobilizaciji kršćanske Europe protiv islama.</a:t>
          </a:r>
          <a:endParaRPr lang="en-US" sz="1500" kern="1200"/>
        </a:p>
      </dsp:txBody>
      <dsp:txXfrm>
        <a:off x="7144443" y="150270"/>
        <a:ext cx="2374446" cy="32808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7F5C63-576A-4069-B28E-3171C3D96451}">
      <dsp:nvSpPr>
        <dsp:cNvPr id="0" name=""/>
        <dsp:cNvSpPr/>
      </dsp:nvSpPr>
      <dsp:spPr>
        <a:xfrm>
          <a:off x="0" y="0"/>
          <a:ext cx="8161020" cy="161163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baseline="0" dirty="0" err="1"/>
            <a:t>Nastavnik</a:t>
          </a:r>
          <a:r>
            <a:rPr lang="en-US" sz="1600" kern="1200" baseline="0" dirty="0"/>
            <a:t> </a:t>
          </a:r>
          <a:r>
            <a:rPr lang="en-US" sz="1600" kern="1200" baseline="0" dirty="0" err="1"/>
            <a:t>dalje</a:t>
          </a:r>
          <a:r>
            <a:rPr lang="en-US" sz="1600" kern="1200" baseline="0" dirty="0"/>
            <a:t> </a:t>
          </a:r>
          <a:r>
            <a:rPr lang="en-US" sz="1600" kern="1200" baseline="0" dirty="0" err="1"/>
            <a:t>potpitanjima</a:t>
          </a:r>
          <a:r>
            <a:rPr lang="en-US" sz="1600" kern="1200" baseline="0" dirty="0"/>
            <a:t> </a:t>
          </a:r>
          <a:r>
            <a:rPr lang="en-US" sz="1600" kern="1200" baseline="0" dirty="0" err="1"/>
            <a:t>navodi</a:t>
          </a:r>
          <a:r>
            <a:rPr lang="en-US" sz="1600" kern="1200" baseline="0" dirty="0"/>
            <a:t> </a:t>
          </a:r>
          <a:r>
            <a:rPr lang="en-US" sz="1600" kern="1200" baseline="0" dirty="0" err="1"/>
            <a:t>učenike</a:t>
          </a:r>
          <a:r>
            <a:rPr lang="en-US" sz="1600" kern="1200" baseline="0" dirty="0"/>
            <a:t> da se </a:t>
          </a:r>
          <a:r>
            <a:rPr lang="en-US" sz="1600" kern="1200" baseline="0" dirty="0" err="1"/>
            <a:t>dosjete</a:t>
          </a:r>
          <a:r>
            <a:rPr lang="en-US" sz="1600" kern="1200" baseline="0" dirty="0"/>
            <a:t> </a:t>
          </a:r>
          <a:r>
            <a:rPr lang="en-US" sz="1600" kern="1200" baseline="0" dirty="0" err="1"/>
            <a:t>moralne</a:t>
          </a:r>
          <a:r>
            <a:rPr lang="en-US" sz="1600" kern="1200" baseline="0" dirty="0"/>
            <a:t> </a:t>
          </a:r>
          <a:r>
            <a:rPr lang="en-US" sz="1600" kern="1200" baseline="0" dirty="0" err="1"/>
            <a:t>problematike</a:t>
          </a:r>
          <a:r>
            <a:rPr lang="en-US" sz="1600" kern="1200" baseline="0" dirty="0"/>
            <a:t> </a:t>
          </a:r>
          <a:r>
            <a:rPr lang="en-US" sz="1600" kern="1200" baseline="0" dirty="0" err="1"/>
            <a:t>povezujući</a:t>
          </a:r>
          <a:r>
            <a:rPr lang="en-US" sz="1600" kern="1200" baseline="0" dirty="0"/>
            <a:t>: </a:t>
          </a:r>
          <a:r>
            <a:rPr lang="en-US" sz="1600" kern="1200" baseline="0" dirty="0" err="1"/>
            <a:t>crkvu</a:t>
          </a:r>
          <a:r>
            <a:rPr lang="en-US" sz="1600" kern="1200" baseline="0" dirty="0"/>
            <a:t>, </a:t>
          </a:r>
          <a:r>
            <a:rPr lang="en-US" sz="1600" kern="1200" baseline="0" dirty="0" err="1"/>
            <a:t>vjeru</a:t>
          </a:r>
          <a:r>
            <a:rPr lang="en-US" sz="1600" kern="1200" baseline="0" dirty="0"/>
            <a:t> </a:t>
          </a:r>
          <a:r>
            <a:rPr lang="en-US" sz="1600" kern="1200" baseline="0" dirty="0" err="1"/>
            <a:t>i</a:t>
          </a:r>
          <a:r>
            <a:rPr lang="en-US" sz="1600" kern="1200" baseline="0" dirty="0"/>
            <a:t> rat.</a:t>
          </a:r>
          <a:r>
            <a:rPr lang="en-US" sz="1600" kern="1200" baseline="0" dirty="0">
              <a:latin typeface="Franklin Gothic Book" panose="020B0503020102020204"/>
            </a:rPr>
            <a:t> </a:t>
          </a:r>
          <a:endParaRPr lang="en-US" sz="1600" kern="1200" dirty="0"/>
        </a:p>
      </dsp:txBody>
      <dsp:txXfrm>
        <a:off x="47203" y="47203"/>
        <a:ext cx="6495274" cy="1517224"/>
      </dsp:txXfrm>
    </dsp:sp>
    <dsp:sp modelId="{54377CF6-831E-4B04-9B9E-C094670E342E}">
      <dsp:nvSpPr>
        <dsp:cNvPr id="0" name=""/>
        <dsp:cNvSpPr/>
      </dsp:nvSpPr>
      <dsp:spPr>
        <a:xfrm>
          <a:off x="1440179" y="1969770"/>
          <a:ext cx="8161020" cy="161163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baseline="0" dirty="0" err="1"/>
            <a:t>Nastavnik</a:t>
          </a:r>
          <a:r>
            <a:rPr lang="en-US" sz="1600" kern="1200" baseline="0" dirty="0"/>
            <a:t> </a:t>
          </a:r>
          <a:r>
            <a:rPr lang="en-US" sz="1600" kern="1200" baseline="0" dirty="0" err="1"/>
            <a:t>izlaže</a:t>
          </a:r>
          <a:r>
            <a:rPr lang="en-US" sz="1600" kern="1200" baseline="0" dirty="0"/>
            <a:t> </a:t>
          </a:r>
          <a:r>
            <a:rPr lang="en-US" sz="1600" kern="1200" baseline="0" dirty="0" err="1"/>
            <a:t>dvije</a:t>
          </a:r>
          <a:r>
            <a:rPr lang="en-US" sz="1600" kern="1200" baseline="0" dirty="0"/>
            <a:t> </a:t>
          </a:r>
          <a:r>
            <a:rPr lang="en-US" sz="1600" kern="1200" baseline="0" dirty="0" err="1"/>
            <a:t>teorije</a:t>
          </a:r>
          <a:r>
            <a:rPr lang="en-US" sz="1600" kern="1200" baseline="0" dirty="0"/>
            <a:t> </a:t>
          </a:r>
          <a:r>
            <a:rPr lang="en-US" sz="1600" kern="1200" baseline="0" dirty="0" err="1"/>
            <a:t>kojima</a:t>
          </a:r>
          <a:r>
            <a:rPr lang="en-US" sz="1600" kern="1200" baseline="0" dirty="0"/>
            <a:t> </a:t>
          </a:r>
          <a:r>
            <a:rPr lang="en-US" sz="1600" kern="1200" baseline="0" dirty="0" err="1"/>
            <a:t>Ckva</a:t>
          </a:r>
          <a:r>
            <a:rPr lang="en-US" sz="1600" kern="1200" baseline="0" dirty="0"/>
            <a:t> </a:t>
          </a:r>
          <a:r>
            <a:rPr lang="en-US" sz="1600" kern="1200" baseline="0" dirty="0" err="1"/>
            <a:t>opravdava</a:t>
          </a:r>
          <a:r>
            <a:rPr lang="en-US" sz="1600" kern="1200" baseline="0" dirty="0"/>
            <a:t> rat: </a:t>
          </a:r>
          <a:r>
            <a:rPr lang="en-US" sz="1600" kern="1200" baseline="0" dirty="0" err="1"/>
            <a:t>prva</a:t>
          </a:r>
          <a:r>
            <a:rPr lang="en-US" sz="1600" kern="1200" baseline="0" dirty="0"/>
            <a:t> je </a:t>
          </a:r>
          <a:r>
            <a:rPr lang="en-US" sz="1600" kern="1200" baseline="0" dirty="0" err="1"/>
            <a:t>teorija</a:t>
          </a:r>
          <a:r>
            <a:rPr lang="en-US" sz="1600" kern="1200" baseline="0" dirty="0"/>
            <a:t> </a:t>
          </a:r>
          <a:r>
            <a:rPr lang="en-US" sz="1600" kern="1200" baseline="0" dirty="0" err="1"/>
            <a:t>pravednog</a:t>
          </a:r>
          <a:r>
            <a:rPr lang="en-US" sz="1600" kern="1200" baseline="0" dirty="0"/>
            <a:t> rata, a </a:t>
          </a:r>
          <a:r>
            <a:rPr lang="en-US" sz="1600" kern="1200" baseline="0" dirty="0" err="1"/>
            <a:t>druga</a:t>
          </a:r>
          <a:r>
            <a:rPr lang="en-US" sz="1600" kern="1200" baseline="0" dirty="0"/>
            <a:t> </a:t>
          </a:r>
          <a:r>
            <a:rPr lang="en-US" sz="1600" kern="1200" baseline="0" dirty="0" err="1"/>
            <a:t>teorija</a:t>
          </a:r>
          <a:r>
            <a:rPr lang="en-US" sz="1600" kern="1200" baseline="0" dirty="0"/>
            <a:t> </a:t>
          </a:r>
          <a:r>
            <a:rPr lang="en-US" sz="1600" kern="1200" baseline="0" dirty="0" err="1"/>
            <a:t>božje</a:t>
          </a:r>
          <a:r>
            <a:rPr lang="en-US" sz="1600" kern="1200" baseline="0" dirty="0"/>
            <a:t> </a:t>
          </a:r>
          <a:r>
            <a:rPr lang="en-US" sz="1600" kern="1200" baseline="0" dirty="0" err="1"/>
            <a:t>povezanosti</a:t>
          </a:r>
          <a:r>
            <a:rPr lang="en-US" sz="1600" kern="1200" baseline="0" dirty="0"/>
            <a:t> s </a:t>
          </a:r>
          <a:r>
            <a:rPr lang="en-US" sz="1600" kern="1200" baseline="0" dirty="0" err="1"/>
            <a:t>ovozemaljskim</a:t>
          </a:r>
          <a:r>
            <a:rPr lang="en-US" sz="1600" kern="1200" baseline="0" dirty="0"/>
            <a:t> </a:t>
          </a:r>
          <a:r>
            <a:rPr lang="en-US" sz="1600" kern="1200" baseline="0" dirty="0" err="1"/>
            <a:t>političkim</a:t>
          </a:r>
          <a:r>
            <a:rPr lang="en-US" sz="1600" kern="1200" baseline="0" dirty="0"/>
            <a:t> </a:t>
          </a:r>
          <a:r>
            <a:rPr lang="en-US" sz="1600" kern="1200" baseline="0" dirty="0" err="1"/>
            <a:t>događajima</a:t>
          </a:r>
          <a:r>
            <a:rPr lang="en-US" sz="1600" kern="1200" baseline="0" dirty="0"/>
            <a:t>. </a:t>
          </a:r>
          <a:r>
            <a:rPr lang="en-US" sz="1600" kern="1200" baseline="0" dirty="0" err="1"/>
            <a:t>Nastavnik</a:t>
          </a:r>
          <a:r>
            <a:rPr lang="en-US" sz="1600" kern="1200" baseline="0" dirty="0"/>
            <a:t> </a:t>
          </a:r>
          <a:r>
            <a:rPr lang="en-US" sz="1600" kern="1200" baseline="0" dirty="0" err="1"/>
            <a:t>nadalje</a:t>
          </a:r>
          <a:r>
            <a:rPr lang="en-US" sz="1600" kern="1200" baseline="0" dirty="0"/>
            <a:t> </a:t>
          </a:r>
          <a:r>
            <a:rPr lang="en-US" sz="1600" kern="1200" baseline="0" dirty="0" err="1"/>
            <a:t>navodi</a:t>
          </a:r>
          <a:r>
            <a:rPr lang="en-US" sz="1600" kern="1200" baseline="0" dirty="0"/>
            <a:t> </a:t>
          </a:r>
          <a:r>
            <a:rPr lang="en-US" sz="1600" kern="1200" baseline="0" dirty="0" err="1"/>
            <a:t>terminologiju</a:t>
          </a:r>
          <a:r>
            <a:rPr lang="en-US" sz="1600" kern="1200" baseline="0" dirty="0"/>
            <a:t> </a:t>
          </a:r>
          <a:r>
            <a:rPr lang="en-US" sz="1600" kern="1200" baseline="0" dirty="0" err="1"/>
            <a:t>koja</a:t>
          </a:r>
          <a:r>
            <a:rPr lang="en-US" sz="1600" kern="1200" baseline="0" dirty="0"/>
            <a:t> se </a:t>
          </a:r>
          <a:r>
            <a:rPr lang="en-US" sz="1600" kern="1200" baseline="0" dirty="0" err="1"/>
            <a:t>upotrebljava</a:t>
          </a:r>
          <a:r>
            <a:rPr lang="en-US" sz="1600" kern="1200" baseline="0" dirty="0"/>
            <a:t>: </a:t>
          </a:r>
          <a:r>
            <a:rPr lang="en-US" sz="1600" kern="1200" baseline="0" dirty="0" err="1"/>
            <a:t>perigrinatio</a:t>
          </a:r>
          <a:r>
            <a:rPr lang="en-US" sz="1600" kern="1200" baseline="0" dirty="0"/>
            <a:t>(=</a:t>
          </a:r>
          <a:r>
            <a:rPr lang="en-US" sz="1600" kern="1200" baseline="0" dirty="0" err="1"/>
            <a:t>hodočašće</a:t>
          </a:r>
          <a:r>
            <a:rPr lang="en-US" sz="1600" kern="1200" baseline="0" dirty="0"/>
            <a:t>), bellum sacrum (=</a:t>
          </a:r>
          <a:r>
            <a:rPr lang="en-US" sz="1600" kern="1200" baseline="0" dirty="0" err="1"/>
            <a:t>sveti</a:t>
          </a:r>
          <a:r>
            <a:rPr lang="en-US" sz="1600" kern="1200" baseline="0" dirty="0"/>
            <a:t> rat), </a:t>
          </a:r>
          <a:r>
            <a:rPr lang="en-US" sz="1600" kern="1200" baseline="0" dirty="0" err="1"/>
            <a:t>vojni</a:t>
          </a:r>
          <a:r>
            <a:rPr lang="en-US" sz="1600" kern="1200" baseline="0" dirty="0"/>
            <a:t> </a:t>
          </a:r>
          <a:r>
            <a:rPr lang="en-US" sz="1600" kern="1200" baseline="0" dirty="0" err="1"/>
            <a:t>pohod</a:t>
          </a:r>
          <a:r>
            <a:rPr lang="en-US" sz="1600" kern="1200" baseline="0" dirty="0"/>
            <a:t> </a:t>
          </a:r>
          <a:r>
            <a:rPr lang="en-US" sz="1600" kern="1200" baseline="0" dirty="0" err="1"/>
            <a:t>križa</a:t>
          </a:r>
          <a:r>
            <a:rPr lang="en-US" sz="1600" kern="1200" baseline="0" dirty="0"/>
            <a:t> (=</a:t>
          </a:r>
          <a:r>
            <a:rPr lang="en-US" sz="1600" kern="1200" baseline="0" dirty="0" err="1"/>
            <a:t>expeditio</a:t>
          </a:r>
          <a:r>
            <a:rPr lang="en-US" sz="1600" kern="1200" baseline="0" dirty="0"/>
            <a:t> </a:t>
          </a:r>
          <a:r>
            <a:rPr lang="en-US" sz="1600" kern="1200" baseline="0" dirty="0" err="1"/>
            <a:t>crucis</a:t>
          </a:r>
          <a:r>
            <a:rPr lang="en-US" sz="1600" kern="1200" baseline="0" dirty="0">
              <a:latin typeface="Franklin Gothic Book" panose="020B0503020102020204"/>
            </a:rPr>
            <a:t>),</a:t>
          </a:r>
          <a:r>
            <a:rPr lang="en-US" sz="1600" kern="1200" baseline="0" dirty="0"/>
            <a:t> </a:t>
          </a:r>
          <a:r>
            <a:rPr lang="en-US" sz="1600" kern="1200" baseline="0" dirty="0" err="1"/>
            <a:t>križari</a:t>
          </a:r>
          <a:r>
            <a:rPr lang="en-US" sz="1600" kern="1200" baseline="0" dirty="0"/>
            <a:t> (=</a:t>
          </a:r>
          <a:r>
            <a:rPr lang="en-US" sz="1600" kern="1200" baseline="0" dirty="0" err="1"/>
            <a:t>crucesignati</a:t>
          </a:r>
          <a:r>
            <a:rPr lang="en-US" sz="1600" kern="1200" baseline="0" dirty="0"/>
            <a:t>) </a:t>
          </a:r>
          <a:r>
            <a:rPr lang="en-US" sz="1600" kern="1200" baseline="0" dirty="0" err="1"/>
            <a:t>i</a:t>
          </a:r>
          <a:r>
            <a:rPr lang="en-US" sz="1600" kern="1200" baseline="0" dirty="0"/>
            <a:t> sl.</a:t>
          </a:r>
          <a:endParaRPr lang="en-US" sz="1600" kern="1200" dirty="0"/>
        </a:p>
      </dsp:txBody>
      <dsp:txXfrm>
        <a:off x="1487382" y="2016973"/>
        <a:ext cx="5578874" cy="1517224"/>
      </dsp:txXfrm>
    </dsp:sp>
    <dsp:sp modelId="{72927684-82B8-48B0-9771-9805996D7A64}">
      <dsp:nvSpPr>
        <dsp:cNvPr id="0" name=""/>
        <dsp:cNvSpPr/>
      </dsp:nvSpPr>
      <dsp:spPr>
        <a:xfrm>
          <a:off x="7113460" y="1266920"/>
          <a:ext cx="1047559" cy="104755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7349161" y="1266920"/>
        <a:ext cx="576157" cy="78828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7E0086-1F28-4FF7-8EF3-D9E88806D284}">
      <dsp:nvSpPr>
        <dsp:cNvPr id="0" name=""/>
        <dsp:cNvSpPr/>
      </dsp:nvSpPr>
      <dsp:spPr>
        <a:xfrm>
          <a:off x="2812" y="340206"/>
          <a:ext cx="2231528" cy="133891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kršćani izgubili vlast nad teritorijima Svete Zemlje</a:t>
          </a:r>
        </a:p>
      </dsp:txBody>
      <dsp:txXfrm>
        <a:off x="2812" y="340206"/>
        <a:ext cx="2231528" cy="1338917"/>
      </dsp:txXfrm>
    </dsp:sp>
    <dsp:sp modelId="{CE20183A-5BA3-4973-9296-39F1BE4E6368}">
      <dsp:nvSpPr>
        <dsp:cNvPr id="0" name=""/>
        <dsp:cNvSpPr/>
      </dsp:nvSpPr>
      <dsp:spPr>
        <a:xfrm>
          <a:off x="2457494" y="340206"/>
          <a:ext cx="2231528" cy="1338917"/>
        </a:xfrm>
        <a:prstGeom prst="rect">
          <a:avLst/>
        </a:prstGeom>
        <a:solidFill>
          <a:schemeClr val="accent2">
            <a:hueOff val="-23665"/>
            <a:satOff val="-7762"/>
            <a:lumOff val="-2829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Europa se promijenila</a:t>
          </a:r>
        </a:p>
      </dsp:txBody>
      <dsp:txXfrm>
        <a:off x="2457494" y="340206"/>
        <a:ext cx="2231528" cy="1338917"/>
      </dsp:txXfrm>
    </dsp:sp>
    <dsp:sp modelId="{A13B0EE3-5674-442C-9AE2-00562148C0C0}">
      <dsp:nvSpPr>
        <dsp:cNvPr id="0" name=""/>
        <dsp:cNvSpPr/>
      </dsp:nvSpPr>
      <dsp:spPr>
        <a:xfrm>
          <a:off x="4912176" y="340206"/>
          <a:ext cx="2231528" cy="1338917"/>
        </a:xfrm>
        <a:prstGeom prst="rect">
          <a:avLst/>
        </a:prstGeom>
        <a:solidFill>
          <a:schemeClr val="accent2">
            <a:hueOff val="-47330"/>
            <a:satOff val="-15524"/>
            <a:lumOff val="-5658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susret Zapada i Istoka: preuzimanje dostignuća, navika, odijevanja i prehrane</a:t>
          </a:r>
        </a:p>
      </dsp:txBody>
      <dsp:txXfrm>
        <a:off x="4912176" y="340206"/>
        <a:ext cx="2231528" cy="1338917"/>
      </dsp:txXfrm>
    </dsp:sp>
    <dsp:sp modelId="{23D50C4C-2C56-4ACB-8360-DD69C6F01627}">
      <dsp:nvSpPr>
        <dsp:cNvPr id="0" name=""/>
        <dsp:cNvSpPr/>
      </dsp:nvSpPr>
      <dsp:spPr>
        <a:xfrm>
          <a:off x="7366858" y="340206"/>
          <a:ext cx="2231528" cy="1338917"/>
        </a:xfrm>
        <a:prstGeom prst="rect">
          <a:avLst/>
        </a:prstGeom>
        <a:solidFill>
          <a:schemeClr val="accent2">
            <a:hueOff val="-70995"/>
            <a:satOff val="-23286"/>
            <a:lumOff val="-8487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razvoj trgovine</a:t>
          </a:r>
        </a:p>
      </dsp:txBody>
      <dsp:txXfrm>
        <a:off x="7366858" y="340206"/>
        <a:ext cx="2231528" cy="1338917"/>
      </dsp:txXfrm>
    </dsp:sp>
    <dsp:sp modelId="{67FE4D4A-FFFE-4108-8D05-8AA4EB0CB15F}">
      <dsp:nvSpPr>
        <dsp:cNvPr id="0" name=""/>
        <dsp:cNvSpPr/>
      </dsp:nvSpPr>
      <dsp:spPr>
        <a:xfrm>
          <a:off x="2812" y="1902276"/>
          <a:ext cx="2231528" cy="1338917"/>
        </a:xfrm>
        <a:prstGeom prst="rect">
          <a:avLst/>
        </a:prstGeom>
        <a:solidFill>
          <a:schemeClr val="accent2">
            <a:hueOff val="-94659"/>
            <a:satOff val="-31049"/>
            <a:lumOff val="-11316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kulturni utjecaj – razvoj obrazovanja</a:t>
          </a:r>
        </a:p>
      </dsp:txBody>
      <dsp:txXfrm>
        <a:off x="2812" y="1902276"/>
        <a:ext cx="2231528" cy="1338917"/>
      </dsp:txXfrm>
    </dsp:sp>
    <dsp:sp modelId="{14A6A39A-4119-489C-8147-BC3FE456C501}">
      <dsp:nvSpPr>
        <dsp:cNvPr id="0" name=""/>
        <dsp:cNvSpPr/>
      </dsp:nvSpPr>
      <dsp:spPr>
        <a:xfrm>
          <a:off x="2457494" y="1902276"/>
          <a:ext cx="2231528" cy="1338917"/>
        </a:xfrm>
        <a:prstGeom prst="rect">
          <a:avLst/>
        </a:prstGeom>
        <a:solidFill>
          <a:schemeClr val="accent2">
            <a:hueOff val="-118324"/>
            <a:satOff val="-38811"/>
            <a:lumOff val="-14145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novi način ratovanja i razvoj novih oružja</a:t>
          </a:r>
        </a:p>
      </dsp:txBody>
      <dsp:txXfrm>
        <a:off x="2457494" y="1902276"/>
        <a:ext cx="2231528" cy="1338917"/>
      </dsp:txXfrm>
    </dsp:sp>
    <dsp:sp modelId="{953F834F-0F6D-4C7F-A7C8-A0757C787B29}">
      <dsp:nvSpPr>
        <dsp:cNvPr id="0" name=""/>
        <dsp:cNvSpPr/>
      </dsp:nvSpPr>
      <dsp:spPr>
        <a:xfrm>
          <a:off x="4912176" y="1902276"/>
          <a:ext cx="2231528" cy="1338917"/>
        </a:xfrm>
        <a:prstGeom prst="rect">
          <a:avLst/>
        </a:prstGeom>
        <a:solidFill>
          <a:schemeClr val="accent2">
            <a:hueOff val="-141989"/>
            <a:satOff val="-46573"/>
            <a:lumOff val="-16974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viteški redovi: templari, ivanovci, teutonci</a:t>
          </a:r>
        </a:p>
      </dsp:txBody>
      <dsp:txXfrm>
        <a:off x="4912176" y="1902276"/>
        <a:ext cx="2231528" cy="1338917"/>
      </dsp:txXfrm>
    </dsp:sp>
    <dsp:sp modelId="{3C72EB10-C331-4145-AFBC-25EEFD68EA94}">
      <dsp:nvSpPr>
        <dsp:cNvPr id="0" name=""/>
        <dsp:cNvSpPr/>
      </dsp:nvSpPr>
      <dsp:spPr>
        <a:xfrm>
          <a:off x="7366858" y="1902276"/>
          <a:ext cx="2231528" cy="1338917"/>
        </a:xfrm>
        <a:prstGeom prst="rect">
          <a:avLst/>
        </a:prstGeom>
        <a:solidFill>
          <a:schemeClr val="accent2">
            <a:hueOff val="-165654"/>
            <a:satOff val="-54335"/>
            <a:lumOff val="-19803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razvoj heraldike tj. grbova</a:t>
          </a:r>
        </a:p>
      </dsp:txBody>
      <dsp:txXfrm>
        <a:off x="7366858" y="1902276"/>
        <a:ext cx="2231528" cy="133891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2AF3EE-D320-49E5-8213-55520CE15953}">
      <dsp:nvSpPr>
        <dsp:cNvPr id="0" name=""/>
        <dsp:cNvSpPr/>
      </dsp:nvSpPr>
      <dsp:spPr>
        <a:xfrm>
          <a:off x="0" y="354419"/>
          <a:ext cx="6506304" cy="23985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baseline="0"/>
            <a:t>Nastavnik zadaje za DZ da učenici samostalno prouče jedan viteški red koji im je dodijeljen i izdvoje najvažnije podatke – prema 5 parametara: osnivač, godina osnutka, simbolika imena, djelatnost tijekom ratova, djelatnost nakon završetka ratova. </a:t>
          </a:r>
          <a:endParaRPr lang="en-US" sz="2500" kern="1200"/>
        </a:p>
      </dsp:txBody>
      <dsp:txXfrm>
        <a:off x="117085" y="471504"/>
        <a:ext cx="6272134" cy="2164330"/>
      </dsp:txXfrm>
    </dsp:sp>
    <dsp:sp modelId="{B677C281-A587-48CC-8E03-B4AD8E951A3A}">
      <dsp:nvSpPr>
        <dsp:cNvPr id="0" name=""/>
        <dsp:cNvSpPr/>
      </dsp:nvSpPr>
      <dsp:spPr>
        <a:xfrm>
          <a:off x="0" y="2824920"/>
          <a:ext cx="6506304" cy="2398500"/>
        </a:xfrm>
        <a:prstGeom prst="roundRect">
          <a:avLst/>
        </a:prstGeom>
        <a:solidFill>
          <a:schemeClr val="accent2">
            <a:hueOff val="-165654"/>
            <a:satOff val="-54335"/>
            <a:lumOff val="-19803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baseline="0"/>
            <a:t>Ako ostane vremena – nastavnik će ispričati zanimljivosti i kontroverze.</a:t>
          </a:r>
          <a:endParaRPr lang="en-US" sz="2500" kern="1200"/>
        </a:p>
      </dsp:txBody>
      <dsp:txXfrm>
        <a:off x="117085" y="2942005"/>
        <a:ext cx="6272134" cy="216433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45EFD5-7751-405F-95F3-68EEFE56355F}">
      <dsp:nvSpPr>
        <dsp:cNvPr id="0" name=""/>
        <dsp:cNvSpPr/>
      </dsp:nvSpPr>
      <dsp:spPr>
        <a:xfrm>
          <a:off x="0" y="0"/>
          <a:ext cx="8454147" cy="161163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baseline="0"/>
            <a:t>Nastavnik postavlja pitanja, a učenici odgovaraju te tako nastavnik provjera očekivane ishode (koje već nije provjerio tijekom sata). </a:t>
          </a:r>
          <a:endParaRPr lang="en-US" sz="2000" kern="1200"/>
        </a:p>
      </dsp:txBody>
      <dsp:txXfrm>
        <a:off x="47203" y="47203"/>
        <a:ext cx="6788402" cy="1517224"/>
      </dsp:txXfrm>
    </dsp:sp>
    <dsp:sp modelId="{5CF4A067-6C22-4B5A-973A-6F7AE6944EB2}">
      <dsp:nvSpPr>
        <dsp:cNvPr id="0" name=""/>
        <dsp:cNvSpPr/>
      </dsp:nvSpPr>
      <dsp:spPr>
        <a:xfrm>
          <a:off x="1491908" y="1969770"/>
          <a:ext cx="8454147" cy="161163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baseline="0"/>
            <a:t>Nastavnik zadaje da za sistematizaciju učenici kod kuće izrade kronološki prikaz Križarskih ratova onako kako učenicima najviše odgovara (tablično, na lenti vremena ili na neki drugi način npr. mentalnom mapom).</a:t>
          </a:r>
          <a:endParaRPr lang="en-US" sz="2000" kern="1200"/>
        </a:p>
      </dsp:txBody>
      <dsp:txXfrm>
        <a:off x="1539111" y="2016973"/>
        <a:ext cx="5820273" cy="1517224"/>
      </dsp:txXfrm>
    </dsp:sp>
    <dsp:sp modelId="{4A3C68A5-69F3-4D31-9D4B-ED8467CEFE3B}">
      <dsp:nvSpPr>
        <dsp:cNvPr id="0" name=""/>
        <dsp:cNvSpPr/>
      </dsp:nvSpPr>
      <dsp:spPr>
        <a:xfrm>
          <a:off x="7406588" y="1266920"/>
          <a:ext cx="1047559" cy="104755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7642289" y="1266920"/>
        <a:ext cx="576157" cy="7882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96008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1371600" y="4156560"/>
            <a:ext cx="96008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46850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291360" y="2286000"/>
            <a:ext cx="46850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1371600" y="4156560"/>
            <a:ext cx="46850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6291360" y="4156560"/>
            <a:ext cx="46850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309132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617720" y="2286000"/>
            <a:ext cx="309132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7864200" y="2286000"/>
            <a:ext cx="309132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1371600" y="4156560"/>
            <a:ext cx="309132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4617720" y="4156560"/>
            <a:ext cx="309132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7864200" y="4156560"/>
            <a:ext cx="309132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subTitle"/>
          </p:nvPr>
        </p:nvSpPr>
        <p:spPr>
          <a:xfrm>
            <a:off x="1371600" y="2286000"/>
            <a:ext cx="9600840" cy="35809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9600840" cy="3580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4685040" cy="3580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91360" y="2286000"/>
            <a:ext cx="4685040" cy="3580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subTitle"/>
          </p:nvPr>
        </p:nvSpPr>
        <p:spPr>
          <a:xfrm>
            <a:off x="1371600" y="685800"/>
            <a:ext cx="9600840" cy="68882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46850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6291360" y="2286000"/>
            <a:ext cx="4685040" cy="3580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1371600" y="4156560"/>
            <a:ext cx="46850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1371600" y="2286000"/>
            <a:ext cx="9600840" cy="35809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4685040" cy="3580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6291360" y="2286000"/>
            <a:ext cx="46850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6291360" y="4156560"/>
            <a:ext cx="46850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46850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6291360" y="2286000"/>
            <a:ext cx="46850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1371600" y="4156560"/>
            <a:ext cx="96008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96008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1371600" y="4156560"/>
            <a:ext cx="96008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46850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6291360" y="2286000"/>
            <a:ext cx="46850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1371600" y="4156560"/>
            <a:ext cx="46850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6291360" y="4156560"/>
            <a:ext cx="46850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309132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4617720" y="2286000"/>
            <a:ext cx="309132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7864200" y="2286000"/>
            <a:ext cx="309132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1371600" y="4156560"/>
            <a:ext cx="309132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85" name="PlaceHolder 6"/>
          <p:cNvSpPr>
            <a:spLocks noGrp="1"/>
          </p:cNvSpPr>
          <p:nvPr>
            <p:ph type="body"/>
          </p:nvPr>
        </p:nvSpPr>
        <p:spPr>
          <a:xfrm>
            <a:off x="4617720" y="4156560"/>
            <a:ext cx="309132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86" name="PlaceHolder 7"/>
          <p:cNvSpPr>
            <a:spLocks noGrp="1"/>
          </p:cNvSpPr>
          <p:nvPr>
            <p:ph type="body"/>
          </p:nvPr>
        </p:nvSpPr>
        <p:spPr>
          <a:xfrm>
            <a:off x="7864200" y="4156560"/>
            <a:ext cx="309132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subTitle"/>
          </p:nvPr>
        </p:nvSpPr>
        <p:spPr>
          <a:xfrm>
            <a:off x="1371600" y="2286000"/>
            <a:ext cx="9600840" cy="35809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9600840" cy="3580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4685040" cy="3580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6291360" y="2286000"/>
            <a:ext cx="4685040" cy="3580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9600840" cy="3580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subTitle"/>
          </p:nvPr>
        </p:nvSpPr>
        <p:spPr>
          <a:xfrm>
            <a:off x="1371600" y="685800"/>
            <a:ext cx="9600840" cy="68882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46850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6291360" y="2286000"/>
            <a:ext cx="4685040" cy="3580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1371600" y="4156560"/>
            <a:ext cx="46850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4685040" cy="3580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6291360" y="2286000"/>
            <a:ext cx="46850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 type="body"/>
          </p:nvPr>
        </p:nvSpPr>
        <p:spPr>
          <a:xfrm>
            <a:off x="6291360" y="4156560"/>
            <a:ext cx="46850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46850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6291360" y="2286000"/>
            <a:ext cx="46850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 type="body"/>
          </p:nvPr>
        </p:nvSpPr>
        <p:spPr>
          <a:xfrm>
            <a:off x="1371600" y="4156560"/>
            <a:ext cx="96008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96008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1371600" y="4156560"/>
            <a:ext cx="96008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46850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6291360" y="2286000"/>
            <a:ext cx="46850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123" name="PlaceHolder 4"/>
          <p:cNvSpPr>
            <a:spLocks noGrp="1"/>
          </p:cNvSpPr>
          <p:nvPr>
            <p:ph type="body"/>
          </p:nvPr>
        </p:nvSpPr>
        <p:spPr>
          <a:xfrm>
            <a:off x="1371600" y="4156560"/>
            <a:ext cx="46850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124" name="PlaceHolder 5"/>
          <p:cNvSpPr>
            <a:spLocks noGrp="1"/>
          </p:cNvSpPr>
          <p:nvPr>
            <p:ph type="body"/>
          </p:nvPr>
        </p:nvSpPr>
        <p:spPr>
          <a:xfrm>
            <a:off x="6291360" y="4156560"/>
            <a:ext cx="46850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309132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4617720" y="2286000"/>
            <a:ext cx="309132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128" name="PlaceHolder 4"/>
          <p:cNvSpPr>
            <a:spLocks noGrp="1"/>
          </p:cNvSpPr>
          <p:nvPr>
            <p:ph type="body"/>
          </p:nvPr>
        </p:nvSpPr>
        <p:spPr>
          <a:xfrm>
            <a:off x="7864200" y="2286000"/>
            <a:ext cx="309132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129" name="PlaceHolder 5"/>
          <p:cNvSpPr>
            <a:spLocks noGrp="1"/>
          </p:cNvSpPr>
          <p:nvPr>
            <p:ph type="body"/>
          </p:nvPr>
        </p:nvSpPr>
        <p:spPr>
          <a:xfrm>
            <a:off x="1371600" y="4156560"/>
            <a:ext cx="309132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130" name="PlaceHolder 6"/>
          <p:cNvSpPr>
            <a:spLocks noGrp="1"/>
          </p:cNvSpPr>
          <p:nvPr>
            <p:ph type="body"/>
          </p:nvPr>
        </p:nvSpPr>
        <p:spPr>
          <a:xfrm>
            <a:off x="4617720" y="4156560"/>
            <a:ext cx="309132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131" name="PlaceHolder 7"/>
          <p:cNvSpPr>
            <a:spLocks noGrp="1"/>
          </p:cNvSpPr>
          <p:nvPr>
            <p:ph type="body"/>
          </p:nvPr>
        </p:nvSpPr>
        <p:spPr>
          <a:xfrm>
            <a:off x="7864200" y="4156560"/>
            <a:ext cx="309132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4685040" cy="3580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6291360" y="2286000"/>
            <a:ext cx="4685040" cy="3580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1371600" y="685800"/>
            <a:ext cx="9600840" cy="68882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46850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91360" y="2286000"/>
            <a:ext cx="4685040" cy="3580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1371600" y="4156560"/>
            <a:ext cx="46850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4685040" cy="3580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91360" y="2286000"/>
            <a:ext cx="46850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291360" y="4156560"/>
            <a:ext cx="46850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371600" y="2286000"/>
            <a:ext cx="46850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91360" y="2286000"/>
            <a:ext cx="46850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1371600" y="4156560"/>
            <a:ext cx="9600840" cy="1707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efede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 hidden="1"/>
          <p:cNvSpPr/>
          <p:nvPr/>
        </p:nvSpPr>
        <p:spPr>
          <a:xfrm>
            <a:off x="478080" y="360"/>
            <a:ext cx="228240" cy="68576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" name="PlaceHolder 2"/>
          <p:cNvSpPr>
            <a:spLocks noGrp="1"/>
          </p:cNvSpPr>
          <p:nvPr>
            <p:ph type="title"/>
          </p:nvPr>
        </p:nvSpPr>
        <p:spPr>
          <a:xfrm>
            <a:off x="1915200" y="1788480"/>
            <a:ext cx="8361000" cy="2097720"/>
          </a:xfrm>
          <a:prstGeom prst="rect">
            <a:avLst/>
          </a:prstGeom>
        </p:spPr>
        <p:txBody>
          <a:bodyPr anchor="b">
            <a:noAutofit/>
          </a:bodyPr>
          <a:p>
            <a:pPr algn="ctr">
              <a:lnSpc>
                <a:spcPct val="89000"/>
              </a:lnSpc>
            </a:pPr>
            <a:r>
              <a:rPr b="0" lang="en-US" sz="7200" spc="-1" strike="noStrike" cap="all">
                <a:solidFill>
                  <a:srgbClr val="191b0e"/>
                </a:solidFill>
                <a:latin typeface="Franklin Gothic Book"/>
              </a:rPr>
              <a:t>Click to edit Master title style</a:t>
            </a:r>
            <a:endParaRPr b="0" lang="en-US" sz="72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752760" y="6453360"/>
            <a:ext cx="1607760" cy="4042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7687C8B1-B2D3-483A-9AC9-0B5F751583C1}" type="datetime">
              <a:rPr b="0" lang="hr-HR" sz="1200" spc="-1" strike="noStrike">
                <a:solidFill>
                  <a:srgbClr val="191b0e"/>
                </a:solidFill>
                <a:latin typeface="Franklin Gothic Book"/>
              </a:rPr>
              <a:t>12.02.25</a:t>
            </a:fld>
            <a:endParaRPr b="0" lang="hr-HR" sz="12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2584080" y="6453360"/>
            <a:ext cx="7022880" cy="4042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hr-HR" sz="2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9830520" y="6453360"/>
            <a:ext cx="1595880" cy="4042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D117395A-4179-43E6-85C8-4B3A83CF4AB0}" type="slidenum">
              <a:rPr b="0" lang="hr-HR" sz="1200" spc="-1" strike="noStrike">
                <a:solidFill>
                  <a:srgbClr val="191b0e"/>
                </a:solidFill>
                <a:latin typeface="Franklin Gothic Book"/>
              </a:rPr>
              <a:t>&lt;number&gt;</a:t>
            </a:fld>
            <a:endParaRPr b="0" lang="hr-HR" sz="1200" spc="-1" strike="noStrike">
              <a:latin typeface="Times New Roman"/>
            </a:endParaRPr>
          </a:p>
        </p:txBody>
      </p:sp>
      <p:grpSp>
        <p:nvGrpSpPr>
          <p:cNvPr id="5" name="Group 6"/>
          <p:cNvGrpSpPr/>
          <p:nvPr/>
        </p:nvGrpSpPr>
        <p:grpSpPr>
          <a:xfrm>
            <a:off x="752760" y="744120"/>
            <a:ext cx="10673640" cy="5349600"/>
            <a:chOff x="752760" y="744120"/>
            <a:chExt cx="10673640" cy="5349600"/>
          </a:xfrm>
        </p:grpSpPr>
        <p:sp>
          <p:nvSpPr>
            <p:cNvPr id="6" name="CustomShape 7"/>
            <p:cNvSpPr/>
            <p:nvPr/>
          </p:nvSpPr>
          <p:spPr>
            <a:xfrm>
              <a:off x="8151840" y="1685520"/>
              <a:ext cx="3274560" cy="4408200"/>
            </a:xfrm>
            <a:custGeom>
              <a:avLst/>
              <a:gdLst/>
              <a:ah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" name="CustomShape 8"/>
            <p:cNvSpPr/>
            <p:nvPr/>
          </p:nvSpPr>
          <p:spPr>
            <a:xfrm flipH="1" flipV="1">
              <a:off x="752400" y="743760"/>
              <a:ext cx="3275280" cy="4408200"/>
            </a:xfrm>
            <a:custGeom>
              <a:avLst/>
              <a:gdLst/>
              <a:ah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8" name="PlaceHolder 9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</a:rPr>
              <a:t>Kliknite za uređivanje oblika teksta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191b0e"/>
                </a:solidFill>
                <a:latin typeface="Franklin Gothic Book"/>
              </a:rPr>
              <a:t>Druga razina konture</a:t>
            </a:r>
            <a:endParaRPr b="0" lang="en-US" sz="1800" spc="-1" strike="noStrike">
              <a:solidFill>
                <a:srgbClr val="191b0e"/>
              </a:solidFill>
              <a:latin typeface="Franklin Gothic Book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en-US" sz="1800" spc="-1" strike="noStrike">
                <a:solidFill>
                  <a:srgbClr val="191b0e"/>
                </a:solidFill>
                <a:latin typeface="Franklin Gothic Book"/>
              </a:rPr>
              <a:t>Treća razina konture</a:t>
            </a:r>
            <a:endParaRPr b="0" i="1" lang="en-US" sz="1800" spc="-1" strike="noStrike">
              <a:solidFill>
                <a:srgbClr val="191b0e"/>
              </a:solidFill>
              <a:latin typeface="Franklin Gothic Book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600" spc="-1" strike="noStrike">
                <a:solidFill>
                  <a:srgbClr val="191b0e"/>
                </a:solidFill>
                <a:latin typeface="Franklin Gothic Book"/>
              </a:rPr>
              <a:t>Četvrta razina kontura</a:t>
            </a:r>
            <a:endParaRPr b="0" lang="en-US" sz="1600" spc="-1" strike="noStrike">
              <a:solidFill>
                <a:srgbClr val="191b0e"/>
              </a:solidFill>
              <a:latin typeface="Franklin Gothic Book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</a:rPr>
              <a:t>Peta razina kontura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</a:rPr>
              <a:t>Šesta razina kontura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</a:rPr>
              <a:t>Sedma razina konture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efede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478080" y="360"/>
            <a:ext cx="228240" cy="68576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PlaceHolder 2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0840" cy="1485720"/>
          </a:xfrm>
          <a:prstGeom prst="rect">
            <a:avLst/>
          </a:prstGeom>
        </p:spPr>
        <p:txBody>
          <a:bodyPr>
            <a:noAutofit/>
          </a:bodyPr>
          <a:p>
            <a:pPr>
              <a:lnSpc>
                <a:spcPct val="89000"/>
              </a:lnSpc>
            </a:pPr>
            <a:r>
              <a:rPr b="0" lang="en-US" sz="4400" spc="-1" strike="noStrike">
                <a:solidFill>
                  <a:srgbClr val="191b0e"/>
                </a:solidFill>
                <a:latin typeface="Franklin Gothic Book"/>
              </a:rPr>
              <a:t>Click to edit Master title style</a:t>
            </a:r>
            <a:endParaRPr b="0" lang="en-US" sz="44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1371600" y="2286000"/>
            <a:ext cx="9600840" cy="3580920"/>
          </a:xfrm>
          <a:prstGeom prst="rect">
            <a:avLst/>
          </a:prstGeom>
        </p:spPr>
        <p:txBody>
          <a:bodyPr>
            <a:noAutofit/>
          </a:bodyPr>
          <a:p>
            <a:pPr marL="384120" indent="-38376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</a:rPr>
              <a:t>Edit Master text styles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lvl="1" marL="914400" indent="-38376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–"/>
            </a:pPr>
            <a:r>
              <a:rPr b="0" i="1" lang="en-US" sz="2000" spc="-1" strike="noStrike">
                <a:solidFill>
                  <a:srgbClr val="191b0e"/>
                </a:solidFill>
                <a:latin typeface="Franklin Gothic Book"/>
              </a:rPr>
              <a:t>Second level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lvl="2" marL="1371600" indent="-38376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1800" spc="-1" strike="noStrike">
                <a:solidFill>
                  <a:srgbClr val="191b0e"/>
                </a:solidFill>
                <a:latin typeface="Franklin Gothic Book"/>
              </a:rPr>
              <a:t>Third level</a:t>
            </a:r>
            <a:endParaRPr b="0" i="1" lang="en-US" sz="1800" spc="-1" strike="noStrike">
              <a:solidFill>
                <a:srgbClr val="191b0e"/>
              </a:solidFill>
              <a:latin typeface="Franklin Gothic Book"/>
            </a:endParaRPr>
          </a:p>
          <a:p>
            <a:pPr lvl="3" marL="1828800" indent="-38376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–"/>
            </a:pPr>
            <a:r>
              <a:rPr b="0" i="1" lang="en-US" sz="1800" spc="-1" strike="noStrike">
                <a:solidFill>
                  <a:srgbClr val="191b0e"/>
                </a:solidFill>
                <a:latin typeface="Franklin Gothic Book"/>
              </a:rPr>
              <a:t>Fourth level</a:t>
            </a:r>
            <a:endParaRPr b="0" lang="en-US" sz="1800" spc="-1" strike="noStrike">
              <a:solidFill>
                <a:srgbClr val="191b0e"/>
              </a:solidFill>
              <a:latin typeface="Franklin Gothic Book"/>
            </a:endParaRPr>
          </a:p>
          <a:p>
            <a:pPr lvl="4" marL="2286000" indent="-383760">
              <a:lnSpc>
                <a:spcPct val="94000"/>
              </a:lnSpc>
              <a:spcBef>
                <a:spcPts val="499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1600" spc="-1" strike="noStrike">
                <a:solidFill>
                  <a:srgbClr val="191b0e"/>
                </a:solidFill>
                <a:latin typeface="Franklin Gothic Book"/>
              </a:rPr>
              <a:t>Fifth level</a:t>
            </a:r>
            <a:endParaRPr b="0" lang="en-US" sz="16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dt"/>
          </p:nvPr>
        </p:nvSpPr>
        <p:spPr>
          <a:xfrm>
            <a:off x="1390680" y="6453360"/>
            <a:ext cx="1204200" cy="4042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D1D8AF45-73B4-4213-A325-10843FD21B4D}" type="datetime">
              <a:rPr b="0" lang="hr-HR" sz="1200" spc="-1" strike="noStrike">
                <a:solidFill>
                  <a:srgbClr val="191b0e"/>
                </a:solidFill>
                <a:latin typeface="Franklin Gothic Book"/>
              </a:rPr>
              <a:t>12.02.25</a:t>
            </a:fld>
            <a:endParaRPr b="0" lang="hr-HR" sz="1200" spc="-1" strike="noStrike">
              <a:latin typeface="Times New Roman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ftr"/>
          </p:nvPr>
        </p:nvSpPr>
        <p:spPr>
          <a:xfrm>
            <a:off x="2893680" y="6453360"/>
            <a:ext cx="6280560" cy="4042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hr-HR" sz="2400" spc="-1" strike="noStrike">
              <a:latin typeface="Times New Roman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 type="sldNum"/>
          </p:nvPr>
        </p:nvSpPr>
        <p:spPr>
          <a:xfrm>
            <a:off x="9472680" y="6453360"/>
            <a:ext cx="1595880" cy="4042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B2CFB530-F3C8-42EE-813C-7CCB8128BC63}" type="slidenum">
              <a:rPr b="0" lang="hr-HR" sz="1200" spc="-1" strike="noStrike">
                <a:solidFill>
                  <a:srgbClr val="191b0e"/>
                </a:solidFill>
                <a:latin typeface="Franklin Gothic Book"/>
              </a:rPr>
              <a:t>&lt;number&gt;</a:t>
            </a:fld>
            <a:endParaRPr b="0" lang="hr-HR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efede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 hidden="1"/>
          <p:cNvSpPr/>
          <p:nvPr/>
        </p:nvSpPr>
        <p:spPr>
          <a:xfrm>
            <a:off x="478080" y="360"/>
            <a:ext cx="228240" cy="6857640"/>
          </a:xfrm>
          <a:prstGeom prst="rect">
            <a:avLst/>
          </a:prstGeom>
          <a:solidFill>
            <a:schemeClr val="tx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8" name="CustomShape 2"/>
          <p:cNvSpPr/>
          <p:nvPr/>
        </p:nvSpPr>
        <p:spPr>
          <a:xfrm>
            <a:off x="0" y="360"/>
            <a:ext cx="5303160" cy="68572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9" name="PlaceHolder 3"/>
          <p:cNvSpPr>
            <a:spLocks noGrp="1"/>
          </p:cNvSpPr>
          <p:nvPr>
            <p:ph type="title"/>
          </p:nvPr>
        </p:nvSpPr>
        <p:spPr>
          <a:xfrm>
            <a:off x="723960" y="685800"/>
            <a:ext cx="3855240" cy="2157480"/>
          </a:xfrm>
          <a:prstGeom prst="rect">
            <a:avLst/>
          </a:prstGeom>
        </p:spPr>
        <p:txBody>
          <a:bodyPr>
            <a:normAutofit/>
          </a:bodyPr>
          <a:p>
            <a:pPr>
              <a:lnSpc>
                <a:spcPct val="84000"/>
              </a:lnSpc>
            </a:pPr>
            <a:r>
              <a:rPr b="0" lang="en-US" sz="4800" spc="-1" strike="noStrike">
                <a:solidFill>
                  <a:srgbClr val="191b0e"/>
                </a:solidFill>
                <a:latin typeface="Franklin Gothic Book"/>
              </a:rPr>
              <a:t>Click to edit Master title style</a:t>
            </a:r>
            <a:endParaRPr b="0" lang="en-US" sz="4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5532120" y="0"/>
            <a:ext cx="6659640" cy="6857640"/>
          </a:xfrm>
          <a:prstGeom prst="rect">
            <a:avLst/>
          </a:prstGeom>
        </p:spPr>
        <p:txBody>
          <a:bodyPr lIns="90000" rIns="90000" tIns="45000" bIns="45000">
            <a:normAutofit/>
          </a:bodyPr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latin typeface="Franklin Gothic Book"/>
              </a:rPr>
              <a:t>Click icon to add picture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91" name="PlaceHolder 5"/>
          <p:cNvSpPr>
            <a:spLocks noGrp="1"/>
          </p:cNvSpPr>
          <p:nvPr>
            <p:ph type="body"/>
          </p:nvPr>
        </p:nvSpPr>
        <p:spPr>
          <a:xfrm>
            <a:off x="723960" y="2855880"/>
            <a:ext cx="3855240" cy="3011040"/>
          </a:xfrm>
          <a:prstGeom prst="rect">
            <a:avLst/>
          </a:prstGeom>
        </p:spPr>
        <p:txBody>
          <a:bodyPr>
            <a:noAutofit/>
          </a:bodyPr>
          <a:p>
            <a:pPr>
              <a:lnSpc>
                <a:spcPct val="113000"/>
              </a:lnSpc>
              <a:spcAft>
                <a:spcPts val="1500"/>
              </a:spcAft>
            </a:pPr>
            <a:r>
              <a:rPr b="0" lang="en-US" sz="1600" spc="-1" strike="noStrike">
                <a:solidFill>
                  <a:srgbClr val="191b0e"/>
                </a:solidFill>
                <a:latin typeface="Franklin Gothic Book"/>
              </a:rPr>
              <a:t>Edit Master text styles</a:t>
            </a:r>
            <a:endParaRPr b="0" lang="en-US" sz="1600" spc="-1" strike="noStrike">
              <a:solidFill>
                <a:srgbClr val="191b0e"/>
              </a:solidFill>
              <a:latin typeface="Franklin Gothic Book"/>
            </a:endParaRPr>
          </a:p>
        </p:txBody>
      </p:sp>
      <p:sp>
        <p:nvSpPr>
          <p:cNvPr id="92" name="PlaceHolder 6"/>
          <p:cNvSpPr>
            <a:spLocks noGrp="1"/>
          </p:cNvSpPr>
          <p:nvPr>
            <p:ph type="dt"/>
          </p:nvPr>
        </p:nvSpPr>
        <p:spPr>
          <a:xfrm>
            <a:off x="723960" y="6453360"/>
            <a:ext cx="1204200" cy="4042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3A71B232-87DC-479B-B95D-6A1DED2140A5}" type="datetime">
              <a:rPr b="0" lang="hr-HR" sz="1200" spc="-1" strike="noStrike">
                <a:solidFill>
                  <a:srgbClr val="191b0e"/>
                </a:solidFill>
                <a:latin typeface="Franklin Gothic Book"/>
              </a:rPr>
              <a:t>12.02.25</a:t>
            </a:fld>
            <a:endParaRPr b="0" lang="hr-HR" sz="1200" spc="-1" strike="noStrike">
              <a:latin typeface="Times New Roman"/>
            </a:endParaRPr>
          </a:p>
        </p:txBody>
      </p:sp>
      <p:sp>
        <p:nvSpPr>
          <p:cNvPr id="93" name="PlaceHolder 7"/>
          <p:cNvSpPr>
            <a:spLocks noGrp="1"/>
          </p:cNvSpPr>
          <p:nvPr>
            <p:ph type="ftr"/>
          </p:nvPr>
        </p:nvSpPr>
        <p:spPr>
          <a:xfrm>
            <a:off x="2206080" y="6453360"/>
            <a:ext cx="2373480" cy="4042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hr-HR" sz="2400" spc="-1" strike="noStrike">
              <a:latin typeface="Times New Roman"/>
            </a:endParaRPr>
          </a:p>
        </p:txBody>
      </p:sp>
      <p:sp>
        <p:nvSpPr>
          <p:cNvPr id="94" name="PlaceHolder 8"/>
          <p:cNvSpPr>
            <a:spLocks noGrp="1"/>
          </p:cNvSpPr>
          <p:nvPr>
            <p:ph type="sldNum"/>
          </p:nvPr>
        </p:nvSpPr>
        <p:spPr>
          <a:xfrm>
            <a:off x="9883080" y="6453360"/>
            <a:ext cx="1595880" cy="4042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B766913B-EFC8-4FF5-B8B7-B9F8A37ABFE8}" type="slidenum">
              <a:rPr b="0" lang="hr-HR" sz="1200" spc="-1" strike="noStrike">
                <a:solidFill>
                  <a:srgbClr val="191b0e"/>
                </a:solidFill>
                <a:latin typeface="Franklin Gothic Book"/>
              </a:rPr>
              <a:t>&lt;number&gt;</a:t>
            </a:fld>
            <a:endParaRPr b="0" lang="hr-HR" sz="1200" spc="-1" strike="noStrike">
              <a:latin typeface="Times New Roman"/>
            </a:endParaRPr>
          </a:p>
        </p:txBody>
      </p:sp>
      <p:sp>
        <p:nvSpPr>
          <p:cNvPr id="95" name="CustomShape 9"/>
          <p:cNvSpPr/>
          <p:nvPr/>
        </p:nvSpPr>
        <p:spPr>
          <a:xfrm>
            <a:off x="5303520" y="360"/>
            <a:ext cx="228240" cy="68576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25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diagramData" Target="../diagrams/data1.xml"/><Relationship Id="rId2" Type="http://schemas.openxmlformats.org/officeDocument/2006/relationships/diagramLayout" Target="../diagrams/layout1.xml"/><Relationship Id="rId3" Type="http://schemas.openxmlformats.org/officeDocument/2006/relationships/diagramQuickStyle" Target="../diagrams/quickStyle1.xml"/><Relationship Id="rId4" Type="http://schemas.openxmlformats.org/officeDocument/2006/relationships/diagramColors" Target="../diagrams/colors1.xml"/><Relationship Id="rId5" Type="http://schemas.microsoft.com/office/2007/relationships/diagramDrawing" Target="../diagrams/drawing1.xml"/><Relationship Id="rId6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diagramData" Target="../diagrams/data4.xml"/><Relationship Id="rId2" Type="http://schemas.openxmlformats.org/officeDocument/2006/relationships/diagramLayout" Target="../diagrams/layout4.xml"/><Relationship Id="rId3" Type="http://schemas.openxmlformats.org/officeDocument/2006/relationships/diagramQuickStyle" Target="../diagrams/quickStyle4.xml"/><Relationship Id="rId4" Type="http://schemas.openxmlformats.org/officeDocument/2006/relationships/diagramColors" Target="../diagrams/colors4.xml"/><Relationship Id="rId5" Type="http://schemas.microsoft.com/office/2007/relationships/diagramDrawing" Target="../diagrams/drawing4.xml"/><Relationship Id="rId6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diagramData" Target="../diagrams/data5.xml"/><Relationship Id="rId2" Type="http://schemas.openxmlformats.org/officeDocument/2006/relationships/diagramLayout" Target="../diagrams/layout5.xml"/><Relationship Id="rId3" Type="http://schemas.openxmlformats.org/officeDocument/2006/relationships/diagramQuickStyle" Target="../diagrams/quickStyle5.xml"/><Relationship Id="rId4" Type="http://schemas.openxmlformats.org/officeDocument/2006/relationships/diagramColors" Target="../diagrams/colors5.xml"/><Relationship Id="rId5" Type="http://schemas.microsoft.com/office/2007/relationships/diagramDrawing" Target="../diagrams/drawing5.xml"/><Relationship Id="rId6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diagramData" Target="../diagrams/data6.xml"/><Relationship Id="rId2" Type="http://schemas.openxmlformats.org/officeDocument/2006/relationships/diagramLayout" Target="../diagrams/layout6.xml"/><Relationship Id="rId3" Type="http://schemas.openxmlformats.org/officeDocument/2006/relationships/diagramQuickStyle" Target="../diagrams/quickStyle6.xml"/><Relationship Id="rId4" Type="http://schemas.openxmlformats.org/officeDocument/2006/relationships/diagramColors" Target="../diagrams/colors6.xml"/><Relationship Id="rId5" Type="http://schemas.microsoft.com/office/2007/relationships/diagramDrawing" Target="../diagrams/drawing6.xml"/><Relationship Id="rId6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diagramData" Target="../diagrams/data2.xml"/><Relationship Id="rId2" Type="http://schemas.openxmlformats.org/officeDocument/2006/relationships/diagramLayout" Target="../diagrams/layout2.xml"/><Relationship Id="rId3" Type="http://schemas.openxmlformats.org/officeDocument/2006/relationships/diagramQuickStyle" Target="../diagrams/quickStyle2.xml"/><Relationship Id="rId4" Type="http://schemas.openxmlformats.org/officeDocument/2006/relationships/diagramColors" Target="../diagrams/colors2.xml"/><Relationship Id="rId5" Type="http://schemas.microsoft.com/office/2007/relationships/diagramDrawing" Target="../diagrams/drawing2.xml"/><Relationship Id="rId6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diagramData" Target="../diagrams/data3.xml"/><Relationship Id="rId2" Type="http://schemas.openxmlformats.org/officeDocument/2006/relationships/diagramLayout" Target="../diagrams/layout3.xml"/><Relationship Id="rId3" Type="http://schemas.openxmlformats.org/officeDocument/2006/relationships/diagramQuickStyle" Target="../diagrams/quickStyle3.xml"/><Relationship Id="rId4" Type="http://schemas.openxmlformats.org/officeDocument/2006/relationships/diagramColors" Target="../diagrams/colors3.xml"/><Relationship Id="rId5" Type="http://schemas.microsoft.com/office/2007/relationships/diagramDrawing" Target="../diagrams/drawing3.xml"/><Relationship Id="rId6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1915200" y="1788480"/>
            <a:ext cx="8361000" cy="20977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ctr">
              <a:lnSpc>
                <a:spcPct val="89000"/>
              </a:lnSpc>
            </a:pPr>
            <a:r>
              <a:rPr b="0" lang="en-US" sz="7200" spc="-1" strike="noStrike" cap="all">
                <a:solidFill>
                  <a:srgbClr val="191b0e"/>
                </a:solidFill>
                <a:latin typeface="Franklin Gothic Book"/>
              </a:rPr>
              <a:t>KRIŽARSKI RATOVI</a:t>
            </a:r>
            <a:endParaRPr b="0" lang="en-US" sz="72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33" name="TextShape 2"/>
          <p:cNvSpPr txBox="1"/>
          <p:nvPr/>
        </p:nvSpPr>
        <p:spPr>
          <a:xfrm>
            <a:off x="2679840" y="3956400"/>
            <a:ext cx="6831360" cy="10857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extShape 1"/>
          <p:cNvSpPr txBox="1"/>
          <p:nvPr/>
        </p:nvSpPr>
        <p:spPr>
          <a:xfrm>
            <a:off x="1371600" y="685800"/>
            <a:ext cx="9600840" cy="14857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89000"/>
              </a:lnSpc>
            </a:pPr>
            <a:r>
              <a:rPr b="0" i="1" lang="en-US" sz="4400" spc="-1" strike="noStrike">
                <a:solidFill>
                  <a:srgbClr val="191b0e"/>
                </a:solidFill>
                <a:latin typeface="Franklin Gothic Book"/>
              </a:rPr>
              <a:t>Snalaženje u prostoru</a:t>
            </a:r>
            <a:endParaRPr b="0" lang="en-US" sz="44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50" name="TextShape 2"/>
          <p:cNvSpPr txBox="1"/>
          <p:nvPr/>
        </p:nvSpPr>
        <p:spPr>
          <a:xfrm>
            <a:off x="1371600" y="2286000"/>
            <a:ext cx="9600840" cy="35809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  <a:ea typeface="Franklin Gothic Book"/>
              </a:rPr>
              <a:t>Nastavnik upućuje učenike da u paru prouče zemljovid na nastavnim materijalima te traži da prouče kretanja križarskih pohoda, a potom da ucrtaju na svoju slijepu kartu barem dva ratna pohoda.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pic>
        <p:nvPicPr>
          <p:cNvPr id="151" name="Picture 4" descr=""/>
          <p:cNvPicPr/>
          <p:nvPr/>
        </p:nvPicPr>
        <p:blipFill>
          <a:blip r:embed="rId1"/>
          <a:stretch/>
        </p:blipFill>
        <p:spPr>
          <a:xfrm>
            <a:off x="3962520" y="3256920"/>
            <a:ext cx="5889960" cy="34909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TextShape 1"/>
          <p:cNvSpPr txBox="1"/>
          <p:nvPr/>
        </p:nvSpPr>
        <p:spPr>
          <a:xfrm>
            <a:off x="1371600" y="685800"/>
            <a:ext cx="9600840" cy="14857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89000"/>
              </a:lnSpc>
            </a:pPr>
            <a:r>
              <a:rPr b="0" i="1" lang="en-US" sz="4400" spc="-1" strike="noStrike">
                <a:solidFill>
                  <a:srgbClr val="191b0e"/>
                </a:solidFill>
                <a:latin typeface="Franklin Gothic Book"/>
              </a:rPr>
              <a:t>Tijek ratova</a:t>
            </a:r>
            <a:endParaRPr b="0" lang="en-US" sz="44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53" name="TextShape 2"/>
          <p:cNvSpPr txBox="1"/>
          <p:nvPr/>
        </p:nvSpPr>
        <p:spPr>
          <a:xfrm>
            <a:off x="1371600" y="2286000"/>
            <a:ext cx="9600840" cy="35809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  <a:ea typeface="Franklin Gothic Book"/>
              </a:rPr>
              <a:t>Dalje nastavnik drži izlaganje o tijeku Križarskih ratova te ukratko navodi sve Križarske ratove, njihov tijek, vodeće osobe, misiju i (ne)uspjehe (vidi: plan ploče – ppt prezentacija)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extShape 1"/>
          <p:cNvSpPr txBox="1"/>
          <p:nvPr/>
        </p:nvSpPr>
        <p:spPr>
          <a:xfrm>
            <a:off x="1371600" y="685800"/>
            <a:ext cx="9600840" cy="14857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89000"/>
              </a:lnSpc>
            </a:pPr>
            <a:r>
              <a:rPr b="0" lang="en-US" sz="4400" spc="-1" strike="noStrike">
                <a:solidFill>
                  <a:srgbClr val="191b0e"/>
                </a:solidFill>
                <a:latin typeface="Franklin Gothic Book"/>
              </a:rPr>
              <a:t>PREGLED KRIŽARSKIH RATOVA</a:t>
            </a:r>
            <a:endParaRPr b="0" lang="en-US" sz="44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55" name="TextShape 2"/>
          <p:cNvSpPr txBox="1"/>
          <p:nvPr/>
        </p:nvSpPr>
        <p:spPr>
          <a:xfrm>
            <a:off x="1371600" y="2286000"/>
            <a:ext cx="9600840" cy="35809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</a:rPr>
              <a:t>prvi križari stigli su do Konstantinopola već 1096., ali nisu to bili vitezovi, već slabo naoružani seljaci, lutalice pod vodstvom Petra Pustinjaka – po prelasku u Malu Aziju bili su poraženi 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</a:rPr>
              <a:t>viteška vojska dolazi 1097., nema jednog vođu već mnogo značajnih velikaša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</a:rPr>
              <a:t>15.srpnja 1099. osvajaju Jeruzalem – pokolj muslimana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</a:rPr>
              <a:t>17.srpnja 1099. - procesija ulicama grada – zahvala Bogu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</a:rPr>
              <a:t>osnivaju Jeruzalemsko kraljevstvo, grofovije Edesu i Tripoli te kneževinu Antiohiju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</a:rPr>
              <a:t>ostala je samo malobrojna vojska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Shape 1"/>
          <p:cNvSpPr txBox="1"/>
          <p:nvPr/>
        </p:nvSpPr>
        <p:spPr>
          <a:xfrm>
            <a:off x="723960" y="685800"/>
            <a:ext cx="3855240" cy="215748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60000"/>
          </a:bodyPr>
          <a:p>
            <a:pPr>
              <a:lnSpc>
                <a:spcPct val="84000"/>
              </a:lnSpc>
            </a:pPr>
            <a:r>
              <a:rPr b="0" lang="en-US" sz="4800" spc="-1" strike="noStrike">
                <a:solidFill>
                  <a:srgbClr val="191b0e"/>
                </a:solidFill>
                <a:latin typeface="Franklin Gothic Book"/>
              </a:rPr>
              <a:t>Križarske države nakon Prvog križarskog rata</a:t>
            </a:r>
            <a:endParaRPr b="0" lang="en-US" sz="4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57" name="TextShape 2"/>
          <p:cNvSpPr txBox="1"/>
          <p:nvPr/>
        </p:nvSpPr>
        <p:spPr>
          <a:xfrm>
            <a:off x="723960" y="2855880"/>
            <a:ext cx="3855240" cy="30110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pic>
        <p:nvPicPr>
          <p:cNvPr id="158" name="Picture 8" descr=""/>
          <p:cNvPicPr/>
          <p:nvPr/>
        </p:nvPicPr>
        <p:blipFill>
          <a:blip r:embed="rId1"/>
          <a:srcRect l="0" t="12603" r="0" b="12603"/>
          <a:stretch/>
        </p:blipFill>
        <p:spPr>
          <a:xfrm>
            <a:off x="5817960" y="333360"/>
            <a:ext cx="6135480" cy="63241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extShape 1"/>
          <p:cNvSpPr txBox="1"/>
          <p:nvPr/>
        </p:nvSpPr>
        <p:spPr>
          <a:xfrm>
            <a:off x="1371600" y="685800"/>
            <a:ext cx="9600840" cy="14857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89000"/>
              </a:lnSpc>
            </a:pPr>
            <a:r>
              <a:rPr b="0" lang="en-US" sz="4400" spc="-1" strike="noStrike">
                <a:solidFill>
                  <a:srgbClr val="191b0e"/>
                </a:solidFill>
                <a:latin typeface="Franklin Gothic Book"/>
              </a:rPr>
              <a:t>DRUGI KRIŽARSKI RAT (1147.-1149.)</a:t>
            </a:r>
            <a:endParaRPr b="0" lang="en-US" sz="44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60" name="TextShape 2"/>
          <p:cNvSpPr txBox="1"/>
          <p:nvPr/>
        </p:nvSpPr>
        <p:spPr>
          <a:xfrm>
            <a:off x="1371600" y="2286000"/>
            <a:ext cx="9600840" cy="35809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</a:rPr>
              <a:t>na Božić 1144. muslimani osvojili Edesu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</a:rPr>
              <a:t>papa Eugen III. poziva u novi rat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</a:rPr>
              <a:t>francuski kralj Luj VII. i njemački kralj Konrad III.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</a:rPr>
              <a:t>poraženi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</a:rPr>
              <a:t>na Pirenejskom poluotoku muslimanima preotet Lisabon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</a:rPr>
              <a:t>1187. muslimani predvođeni Saladinom osvajaju Jeruzalem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extShape 1"/>
          <p:cNvSpPr txBox="1"/>
          <p:nvPr/>
        </p:nvSpPr>
        <p:spPr>
          <a:xfrm>
            <a:off x="1371600" y="685800"/>
            <a:ext cx="9600840" cy="14857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89000"/>
              </a:lnSpc>
            </a:pPr>
            <a:r>
              <a:rPr b="0" lang="en-US" sz="4400" spc="-1" strike="noStrike">
                <a:solidFill>
                  <a:srgbClr val="191b0e"/>
                </a:solidFill>
                <a:latin typeface="Franklin Gothic Book"/>
              </a:rPr>
              <a:t>TREĆI KRIŽARSKI RAT (1189.-1192.)</a:t>
            </a:r>
            <a:endParaRPr b="0" lang="en-US" sz="44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62" name="TextShape 2"/>
          <p:cNvSpPr txBox="1"/>
          <p:nvPr/>
        </p:nvSpPr>
        <p:spPr>
          <a:xfrm>
            <a:off x="1371600" y="2286000"/>
            <a:ext cx="9600840" cy="35809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</a:rPr>
              <a:t>njemački car Fridrik I. Barbarosa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</a:rPr>
              <a:t>francuski kralj Filip II. August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</a:rPr>
              <a:t>engleski kralj Rikard Lavljeg Srca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</a:rPr>
              <a:t>križari osvajuju Cipar te gradove Jaffu i Akru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</a:rPr>
              <a:t>Rikard potpisuje mir sa Saladinom - kršćanima dozvoljen pristup u Jeruzalem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extShape 1"/>
          <p:cNvSpPr txBox="1"/>
          <p:nvPr/>
        </p:nvSpPr>
        <p:spPr>
          <a:xfrm>
            <a:off x="1371600" y="685800"/>
            <a:ext cx="9600840" cy="14857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89000"/>
              </a:lnSpc>
            </a:pPr>
            <a:r>
              <a:rPr b="0" lang="en-US" sz="4400" spc="-1" strike="noStrike">
                <a:solidFill>
                  <a:srgbClr val="191b0e"/>
                </a:solidFill>
                <a:latin typeface="Franklin Gothic Book"/>
              </a:rPr>
              <a:t>ČETVRTI KRIŽARSKI RAT (1202.-1204.)</a:t>
            </a:r>
            <a:endParaRPr b="0" lang="en-US" sz="44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64" name="TextShape 2"/>
          <p:cNvSpPr txBox="1"/>
          <p:nvPr/>
        </p:nvSpPr>
        <p:spPr>
          <a:xfrm>
            <a:off x="1371600" y="2286000"/>
            <a:ext cx="9600840" cy="35809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</a:rPr>
              <a:t>papa Inocent III. pozvao na osvajanje Egipta i Jeruzalema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</a:rPr>
              <a:t>križari nemaju dovoljno novaca za platiti prijevoz Mlečanima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</a:rPr>
              <a:t>mletački dužd Henrik Dandolo traži da zajedno zauzmu Zadar i podijele plijen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</a:rPr>
              <a:t>Zadar osvojen 1202.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</a:rPr>
              <a:t>1204. osvojili i Konstantinopol - srušeno Bizantsko carstvo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extShape 1"/>
          <p:cNvSpPr txBox="1"/>
          <p:nvPr/>
        </p:nvSpPr>
        <p:spPr>
          <a:xfrm>
            <a:off x="1371600" y="685800"/>
            <a:ext cx="9600840" cy="14857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89000"/>
              </a:lnSpc>
            </a:pPr>
            <a:r>
              <a:rPr b="0" lang="en-US" sz="4400" spc="-1" strike="noStrike">
                <a:solidFill>
                  <a:srgbClr val="191b0e"/>
                </a:solidFill>
                <a:latin typeface="Franklin Gothic Book"/>
              </a:rPr>
              <a:t>PETI KRIŽARSKI RAT (1217.-1221.)</a:t>
            </a:r>
            <a:endParaRPr b="0" lang="en-US" sz="44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66" name="TextShape 2"/>
          <p:cNvSpPr txBox="1"/>
          <p:nvPr/>
        </p:nvSpPr>
        <p:spPr>
          <a:xfrm>
            <a:off x="1371600" y="2286000"/>
            <a:ext cx="9600840" cy="35809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</a:rPr>
              <a:t>austrijski vojvoda Leopold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</a:rPr>
              <a:t>hrvatsko-ugarski kralj Andrija II.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</a:rPr>
              <a:t>cilj je bio napad na Egipat, no bez uspjeha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TextShape 1"/>
          <p:cNvSpPr txBox="1"/>
          <p:nvPr/>
        </p:nvSpPr>
        <p:spPr>
          <a:xfrm>
            <a:off x="1371600" y="685800"/>
            <a:ext cx="9600840" cy="14857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89000"/>
              </a:lnSpc>
            </a:pPr>
            <a:r>
              <a:rPr b="0" lang="en-US" sz="4400" spc="-1" strike="noStrike">
                <a:solidFill>
                  <a:srgbClr val="191b0e"/>
                </a:solidFill>
                <a:latin typeface="Franklin Gothic Book"/>
              </a:rPr>
              <a:t>ŠESTI KRIŽARSKI RAT (1228.-1229.)</a:t>
            </a:r>
            <a:endParaRPr b="0" lang="en-US" sz="44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68" name="TextShape 2"/>
          <p:cNvSpPr txBox="1"/>
          <p:nvPr/>
        </p:nvSpPr>
        <p:spPr>
          <a:xfrm>
            <a:off x="1371600" y="2286000"/>
            <a:ext cx="9600840" cy="35809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</a:rPr>
              <a:t>nije bilo vojnih sukoba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</a:rPr>
              <a:t>diplomatskim putem kršćanima predani Jeruzalem, Betlehem i Nazaret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</a:rPr>
              <a:t>Jeruzalem ponovno pao pod muslimane 1244.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Shape 1"/>
          <p:cNvSpPr txBox="1"/>
          <p:nvPr/>
        </p:nvSpPr>
        <p:spPr>
          <a:xfrm>
            <a:off x="1371600" y="685800"/>
            <a:ext cx="9600840" cy="14857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89000"/>
              </a:lnSpc>
            </a:pPr>
            <a:r>
              <a:rPr b="0" lang="en-US" sz="4400" spc="-1" strike="noStrike">
                <a:solidFill>
                  <a:srgbClr val="191b0e"/>
                </a:solidFill>
                <a:latin typeface="Franklin Gothic Book"/>
              </a:rPr>
              <a:t>RATOVI LUJA IX. SVETOG</a:t>
            </a:r>
            <a:endParaRPr b="0" lang="en-US" sz="44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70" name="TextShape 2"/>
          <p:cNvSpPr txBox="1"/>
          <p:nvPr/>
        </p:nvSpPr>
        <p:spPr>
          <a:xfrm>
            <a:off x="1371600" y="1451520"/>
            <a:ext cx="9600840" cy="354492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69000"/>
          </a:bodyPr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</a:rPr>
              <a:t>SEDMI KRIŽARSKI RAT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  <a:ea typeface="Franklin Gothic Book"/>
              </a:rPr>
              <a:t>protiv Egipta 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  <a:ea typeface="Franklin Gothic Book"/>
              </a:rPr>
              <a:t>1248.-1254.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  <a:ea typeface="Franklin Gothic Book"/>
              </a:rPr>
              <a:t>Luj IX. zarobljen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  <a:ea typeface="Franklin Gothic Book"/>
              </a:rPr>
              <a:t>OSMI KRIŽARSKI RAT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,Sans-Serif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  <a:ea typeface="Franklin Gothic Book"/>
              </a:rPr>
              <a:t>protiv Tunisa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  <a:ea typeface="Franklin Gothic Book"/>
              </a:rPr>
              <a:t>1270.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,Sans-Serif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  <a:ea typeface="Franklin Gothic Book"/>
              </a:rPr>
              <a:t>Luj IX. preminuo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r>
              <a:rPr b="0" lang="en-US" sz="4400" spc="-1" strike="noStrike">
                <a:solidFill>
                  <a:srgbClr val="191b0e"/>
                </a:solidFill>
                <a:latin typeface="Franklin Gothic Book"/>
                <a:ea typeface="Franklin Gothic Book"/>
              </a:rPr>
              <a:t>KRAJ RATA: 1291. zauzeta Akra</a:t>
            </a:r>
            <a:endParaRPr b="0" lang="en-US" sz="4400" spc="-1" strike="noStrike">
              <a:solidFill>
                <a:srgbClr val="191b0e"/>
              </a:solidFill>
              <a:latin typeface="Franklin Gothic Book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endParaRPr b="0" lang="en-US" sz="44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efede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1371600" y="685800"/>
            <a:ext cx="9600840" cy="14857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89000"/>
              </a:lnSpc>
            </a:pPr>
            <a:r>
              <a:rPr b="0" i="1" lang="en-US" sz="4400" spc="-1" strike="noStrike">
                <a:solidFill>
                  <a:srgbClr val="191b0e"/>
                </a:solidFill>
                <a:latin typeface="Franklin Gothic Book"/>
              </a:rPr>
              <a:t>Uvod</a:t>
            </a:r>
            <a:endParaRPr b="0" lang="en-US" sz="4400" spc="-1" strike="noStrike">
              <a:solidFill>
                <a:srgbClr val="000000"/>
              </a:solidFill>
              <a:latin typeface="Franklin Gothic Book"/>
            </a:endParaRPr>
          </a:p>
        </p:txBody>
      </p:sp>
      <p:graphicFrame>
        <p:nvGraphicFramePr>
          <p:cNvPr id="1" name="Diagram1"/>
          <p:cNvGraphicFramePr/>
          <p:nvPr>
            <p:extLst>
              <p:ext uri="{D42A27DB-BD31-4B8C-83A1-F6EECF244321}">
                <p14:modId xmlns:p14="http://schemas.microsoft.com/office/powerpoint/2010/main" val="1729361389"/>
              </p:ext>
            </p:extLst>
          </p:nvPr>
        </p:nvGraphicFramePr>
        <p:xfrm>
          <a:off x="1371600" y="2286000"/>
          <a:ext cx="9600840" cy="3580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extShape 1"/>
          <p:cNvSpPr txBox="1"/>
          <p:nvPr/>
        </p:nvSpPr>
        <p:spPr>
          <a:xfrm>
            <a:off x="1371600" y="685800"/>
            <a:ext cx="9600840" cy="14857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89000"/>
              </a:lnSpc>
            </a:pPr>
            <a:r>
              <a:rPr b="0" i="1" lang="en-US" sz="4400" spc="-1" strike="noStrike">
                <a:solidFill>
                  <a:srgbClr val="191b0e"/>
                </a:solidFill>
                <a:latin typeface="Franklin Gothic Book"/>
              </a:rPr>
              <a:t>Pitanja za razmišljanje</a:t>
            </a:r>
            <a:endParaRPr b="0" lang="en-US" sz="44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72" name="TextShape 2"/>
          <p:cNvSpPr txBox="1"/>
          <p:nvPr/>
        </p:nvSpPr>
        <p:spPr>
          <a:xfrm>
            <a:off x="1371600" y="2286000"/>
            <a:ext cx="9600840" cy="35809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  <a:ea typeface="Franklin Gothic Book"/>
              </a:rPr>
              <a:t>Nastavnik upućuje učenike da razmisle o svim posljedicama križarskih ratova. Učenici izdvajaju posljedica kojih se mogu dosjetiti sa sata. 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  <a:ea typeface="Franklin Gothic Book"/>
              </a:rPr>
              <a:t>Potom nastavnik potpitanjima i traženjem da prouče tekst u udžbeniku traži da dopune svoje bilješke. 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  <a:ea typeface="Franklin Gothic Book"/>
              </a:rPr>
              <a:t>Rasprava.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efede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extShape 1"/>
          <p:cNvSpPr txBox="1"/>
          <p:nvPr/>
        </p:nvSpPr>
        <p:spPr>
          <a:xfrm>
            <a:off x="1371600" y="685800"/>
            <a:ext cx="9600840" cy="14857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89000"/>
              </a:lnSpc>
            </a:pPr>
            <a:r>
              <a:rPr b="0" lang="en-US" sz="4400" spc="-1" strike="noStrike">
                <a:solidFill>
                  <a:srgbClr val="191b0e"/>
                </a:solidFill>
                <a:latin typeface="Franklin Gothic Book"/>
                <a:ea typeface="Franklin Gothic Book"/>
              </a:rPr>
              <a:t>POSLJEDICE:</a:t>
            </a:r>
            <a:endParaRPr b="0" lang="en-US" sz="4400" spc="-1" strike="noStrike">
              <a:solidFill>
                <a:srgbClr val="000000"/>
              </a:solidFill>
              <a:latin typeface="Franklin Gothic Book"/>
            </a:endParaRPr>
          </a:p>
        </p:txBody>
      </p:sp>
      <p:graphicFrame>
        <p:nvGraphicFramePr>
          <p:cNvPr id="4" name="Diagram4"/>
          <p:cNvGraphicFramePr/>
          <p:nvPr>
            <p:extLst>
              <p:ext uri="{D42A27DB-BD31-4B8C-83A1-F6EECF244321}">
                <p14:modId xmlns:p14="http://schemas.microsoft.com/office/powerpoint/2010/main" val="1927194174"/>
              </p:ext>
            </p:extLst>
          </p:nvPr>
        </p:nvGraphicFramePr>
        <p:xfrm>
          <a:off x="1371600" y="2286000"/>
          <a:ext cx="9600840" cy="3580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efede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5" name="TextShape 2"/>
          <p:cNvSpPr txBox="1"/>
          <p:nvPr/>
        </p:nvSpPr>
        <p:spPr>
          <a:xfrm>
            <a:off x="640080" y="639720"/>
            <a:ext cx="3299040" cy="557748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89000"/>
              </a:lnSpc>
            </a:pPr>
            <a:r>
              <a:rPr b="0" i="1" lang="en-US" sz="4400" spc="-1" strike="noStrike">
                <a:solidFill>
                  <a:srgbClr val="191b0e"/>
                </a:solidFill>
                <a:latin typeface="Franklin Gothic Book"/>
              </a:rPr>
              <a:t>Zadavanje DZ</a:t>
            </a:r>
            <a:endParaRPr b="0" lang="en-US" sz="4400" spc="-1" strike="noStrike">
              <a:solidFill>
                <a:srgbClr val="000000"/>
              </a:solidFill>
              <a:latin typeface="Franklin Gothic Book"/>
            </a:endParaRPr>
          </a:p>
        </p:txBody>
      </p:sp>
      <p:graphicFrame>
        <p:nvGraphicFramePr>
          <p:cNvPr id="5" name="Diagram5"/>
          <p:cNvGraphicFramePr/>
          <p:nvPr>
            <p:extLst>
              <p:ext uri="{D42A27DB-BD31-4B8C-83A1-F6EECF244321}">
                <p14:modId xmlns:p14="http://schemas.microsoft.com/office/powerpoint/2010/main" val="3608160533"/>
              </p:ext>
            </p:extLst>
          </p:nvPr>
        </p:nvGraphicFramePr>
        <p:xfrm>
          <a:off x="4901400" y="639720"/>
          <a:ext cx="6505920" cy="5577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efede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/>
        </p:style>
      </p:sp>
      <p:sp>
        <p:nvSpPr>
          <p:cNvPr id="177" name="TextShape 2"/>
          <p:cNvSpPr txBox="1"/>
          <p:nvPr/>
        </p:nvSpPr>
        <p:spPr>
          <a:xfrm>
            <a:off x="643320" y="685800"/>
            <a:ext cx="10904760" cy="14857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algn="ctr">
              <a:lnSpc>
                <a:spcPct val="89000"/>
              </a:lnSpc>
            </a:pPr>
            <a:r>
              <a:rPr b="0" i="1" lang="en-US" sz="4400" spc="-1" strike="noStrike">
                <a:solidFill>
                  <a:srgbClr val="191b0e"/>
                </a:solidFill>
                <a:latin typeface="Franklin Gothic Book"/>
              </a:rPr>
              <a:t>Završni dio sata – </a:t>
            </a:r>
            <a:br/>
            <a:r>
              <a:rPr b="0" i="1" lang="en-US" sz="4400" spc="-1" strike="noStrike">
                <a:solidFill>
                  <a:srgbClr val="191b0e"/>
                </a:solidFill>
                <a:latin typeface="Franklin Gothic Book"/>
              </a:rPr>
              <a:t>ponavljanje, provjera ishoda</a:t>
            </a:r>
            <a:endParaRPr b="0" lang="en-US" sz="4400" spc="-1" strike="noStrike">
              <a:solidFill>
                <a:srgbClr val="000000"/>
              </a:solidFill>
              <a:latin typeface="Franklin Gothic Book"/>
            </a:endParaRPr>
          </a:p>
        </p:txBody>
      </p:sp>
      <p:graphicFrame>
        <p:nvGraphicFramePr>
          <p:cNvPr id="6" name="Diagram6"/>
          <p:cNvGraphicFramePr/>
          <p:nvPr>
            <p:extLst>
              <p:ext uri="{D42A27DB-BD31-4B8C-83A1-F6EECF244321}">
                <p14:modId xmlns:p14="http://schemas.microsoft.com/office/powerpoint/2010/main" val="1009504506"/>
              </p:ext>
            </p:extLst>
          </p:nvPr>
        </p:nvGraphicFramePr>
        <p:xfrm>
          <a:off x="1122840" y="2286000"/>
          <a:ext cx="9946080" cy="3581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efede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Shape 1"/>
          <p:cNvSpPr txBox="1"/>
          <p:nvPr/>
        </p:nvSpPr>
        <p:spPr>
          <a:xfrm>
            <a:off x="1371600" y="685800"/>
            <a:ext cx="9600840" cy="14857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89000"/>
              </a:lnSpc>
            </a:pPr>
            <a:r>
              <a:rPr b="0" i="1" lang="en-US" sz="4400" spc="-1" strike="noStrike">
                <a:solidFill>
                  <a:srgbClr val="191b0e"/>
                </a:solidFill>
                <a:latin typeface="Franklin Gothic Book"/>
              </a:rPr>
              <a:t>Središnji dio sata</a:t>
            </a:r>
            <a:endParaRPr b="0" lang="en-US" sz="4400" spc="-1" strike="noStrike">
              <a:solidFill>
                <a:srgbClr val="000000"/>
              </a:solidFill>
              <a:latin typeface="Franklin Gothic Book"/>
            </a:endParaRPr>
          </a:p>
        </p:txBody>
      </p:sp>
      <p:graphicFrame>
        <p:nvGraphicFramePr>
          <p:cNvPr id="2" name="Diagram2"/>
          <p:cNvGraphicFramePr/>
          <p:nvPr>
            <p:extLst>
              <p:ext uri="{D42A27DB-BD31-4B8C-83A1-F6EECF244321}">
                <p14:modId xmlns:p14="http://schemas.microsoft.com/office/powerpoint/2010/main" val="2104355948"/>
              </p:ext>
            </p:extLst>
          </p:nvPr>
        </p:nvGraphicFramePr>
        <p:xfrm>
          <a:off x="1371600" y="2286000"/>
          <a:ext cx="9600840" cy="3580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Shape 1"/>
          <p:cNvSpPr txBox="1"/>
          <p:nvPr/>
        </p:nvSpPr>
        <p:spPr>
          <a:xfrm>
            <a:off x="1371600" y="685800"/>
            <a:ext cx="9600840" cy="14857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89000"/>
              </a:lnSpc>
            </a:pPr>
            <a:r>
              <a:rPr b="0" lang="en-US" sz="4400" spc="-1" strike="noStrike">
                <a:solidFill>
                  <a:srgbClr val="191b0e"/>
                </a:solidFill>
                <a:latin typeface="Franklin Gothic Book"/>
              </a:rPr>
              <a:t>UZROCI KRIŽARSKIH RATOVA</a:t>
            </a:r>
            <a:endParaRPr b="0" lang="en-US" sz="44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37" name="TextShape 2"/>
          <p:cNvSpPr txBox="1"/>
          <p:nvPr/>
        </p:nvSpPr>
        <p:spPr>
          <a:xfrm>
            <a:off x="1371600" y="2286000"/>
            <a:ext cx="9600840" cy="35809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</a:rPr>
              <a:t>Turci Seldžuci - nova prijetnja u Maloj Aziji – tijekom 11.st. prodiru u Malu Aziju, a 1081. već su na 160 km od Konstantinopola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</a:rPr>
              <a:t>bizantski car Aleksej I. Komnen traži pomoć od pape - šalje izaslanstvo na koncil u Piacenzi 1095.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</a:rPr>
              <a:t>papa Urban II. ima razloga za započeti rat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</a:rPr>
              <a:t>koncil u Clermontu 1095. - poziv u rat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extShape 1"/>
          <p:cNvSpPr txBox="1"/>
          <p:nvPr/>
        </p:nvSpPr>
        <p:spPr>
          <a:xfrm>
            <a:off x="1371600" y="685800"/>
            <a:ext cx="9600840" cy="14857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89000"/>
              </a:lnSpc>
            </a:pPr>
            <a:r>
              <a:rPr b="0" i="1" lang="en-US" sz="3200" spc="-1" strike="noStrike">
                <a:solidFill>
                  <a:srgbClr val="191b0e"/>
                </a:solidFill>
                <a:latin typeface="Franklin Gothic Book"/>
                <a:ea typeface="Franklin Gothic Book"/>
              </a:rPr>
              <a:t>Koji bi bili papini razlozi za pokretanjem takvog </a:t>
            </a:r>
            <a:br/>
            <a:r>
              <a:rPr b="0" i="1" lang="en-US" sz="3200" spc="-1" strike="noStrike">
                <a:solidFill>
                  <a:srgbClr val="191b0e"/>
                </a:solidFill>
                <a:latin typeface="Franklin Gothic Book"/>
                <a:ea typeface="Franklin Gothic Book"/>
              </a:rPr>
              <a:t>rata? Koji su sve drugi razlozi zbog kojih bi društvu </a:t>
            </a:r>
            <a:br/>
            <a:r>
              <a:rPr b="0" i="1" lang="en-US" sz="3200" spc="-1" strike="noStrike">
                <a:solidFill>
                  <a:srgbClr val="191b0e"/>
                </a:solidFill>
                <a:latin typeface="Franklin Gothic Book"/>
                <a:ea typeface="Franklin Gothic Book"/>
              </a:rPr>
              <a:t>Europe odgovarao takav tip rata? </a:t>
            </a:r>
            <a:endParaRPr b="0" lang="en-US" sz="32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39" name="TextShape 2"/>
          <p:cNvSpPr txBox="1"/>
          <p:nvPr/>
        </p:nvSpPr>
        <p:spPr>
          <a:xfrm>
            <a:off x="1371600" y="2286000"/>
            <a:ext cx="9600840" cy="35809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  <a:ea typeface="Franklin Gothic Book"/>
              </a:rPr>
              <a:t>Potom nastavnik dijeli Prilog. 1 u kojem se vide pravi razlozi Križarskih ratova. Rasprava.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pic>
        <p:nvPicPr>
          <p:cNvPr id="140" name="Picture 5" descr=""/>
          <p:cNvPicPr/>
          <p:nvPr/>
        </p:nvPicPr>
        <p:blipFill>
          <a:blip r:embed="rId1"/>
          <a:stretch/>
        </p:blipFill>
        <p:spPr>
          <a:xfrm>
            <a:off x="3606840" y="3266640"/>
            <a:ext cx="5533560" cy="32853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Shape 1"/>
          <p:cNvSpPr txBox="1"/>
          <p:nvPr/>
        </p:nvSpPr>
        <p:spPr>
          <a:xfrm>
            <a:off x="1371600" y="685800"/>
            <a:ext cx="9600840" cy="14857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89000"/>
              </a:lnSpc>
            </a:pPr>
            <a:r>
              <a:rPr b="0" i="1" lang="en-US" sz="4400" spc="-1" strike="noStrike">
                <a:solidFill>
                  <a:srgbClr val="191b0e"/>
                </a:solidFill>
                <a:latin typeface="Franklin Gothic Book"/>
                <a:ea typeface="Franklin Gothic Book"/>
              </a:rPr>
              <a:t>No, kako motivirati kršćane da otiđu u rat u daleku Svetu zemlju? </a:t>
            </a:r>
            <a:endParaRPr b="0" lang="en-US" sz="44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42" name="TextShape 2"/>
          <p:cNvSpPr txBox="1"/>
          <p:nvPr/>
        </p:nvSpPr>
        <p:spPr>
          <a:xfrm>
            <a:off x="1371600" y="2286000"/>
            <a:ext cx="9600840" cy="35809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  <a:ea typeface="Franklin Gothic Book"/>
              </a:rPr>
              <a:t>Nastavnik zadaje da učenici pročitaju izvor –  dijeli dva izvora uz pitanje što je ponuđeno ljudima koji otiđu u rat.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  <a:ea typeface="Franklin Gothic Book"/>
              </a:rPr>
              <a:t>Izvor 1.: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  <p:pic>
        <p:nvPicPr>
          <p:cNvPr id="143" name="Picture 4" descr=""/>
          <p:cNvPicPr/>
          <p:nvPr/>
        </p:nvPicPr>
        <p:blipFill>
          <a:blip r:embed="rId1"/>
          <a:stretch/>
        </p:blipFill>
        <p:spPr>
          <a:xfrm>
            <a:off x="3981240" y="3273480"/>
            <a:ext cx="5424840" cy="34642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1371600" y="685800"/>
            <a:ext cx="9600840" cy="14857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89000"/>
              </a:lnSpc>
            </a:pPr>
            <a:r>
              <a:rPr b="0" i="1" lang="en-US" sz="4400" spc="-1" strike="noStrike">
                <a:solidFill>
                  <a:srgbClr val="191b0e"/>
                </a:solidFill>
                <a:latin typeface="Franklin Gothic Book"/>
              </a:rPr>
              <a:t>Čitanje izvora</a:t>
            </a:r>
            <a:br/>
            <a:r>
              <a:rPr b="0" i="1" lang="en-US" sz="4400" spc="-1" strike="noStrike">
                <a:solidFill>
                  <a:srgbClr val="191b0e"/>
                </a:solidFill>
                <a:latin typeface="Franklin Gothic Book"/>
              </a:rPr>
              <a:t>Izvor 2.:</a:t>
            </a:r>
            <a:endParaRPr b="0" lang="en-US" sz="4400" spc="-1" strike="noStrike">
              <a:solidFill>
                <a:srgbClr val="000000"/>
              </a:solidFill>
              <a:latin typeface="Franklin Gothic Book"/>
            </a:endParaRPr>
          </a:p>
        </p:txBody>
      </p:sp>
      <p:pic>
        <p:nvPicPr>
          <p:cNvPr id="145" name="Picture 4" descr=""/>
          <p:cNvPicPr/>
          <p:nvPr/>
        </p:nvPicPr>
        <p:blipFill>
          <a:blip r:embed="rId1"/>
          <a:stretch/>
        </p:blipFill>
        <p:spPr>
          <a:xfrm>
            <a:off x="4255200" y="1335960"/>
            <a:ext cx="3952440" cy="52732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efede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Shape 1"/>
          <p:cNvSpPr txBox="1"/>
          <p:nvPr/>
        </p:nvSpPr>
        <p:spPr>
          <a:xfrm>
            <a:off x="1371600" y="685800"/>
            <a:ext cx="9600840" cy="14857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89000"/>
              </a:lnSpc>
            </a:pPr>
            <a:r>
              <a:rPr b="0" i="1" lang="en-US" sz="4400" spc="-1" strike="noStrike">
                <a:solidFill>
                  <a:srgbClr val="191b0e"/>
                </a:solidFill>
                <a:latin typeface="Franklin Gothic Book"/>
              </a:rPr>
              <a:t>Moralna problematika rata – opravdivost?</a:t>
            </a:r>
            <a:endParaRPr b="0" lang="en-US" sz="4400" spc="-1" strike="noStrike">
              <a:solidFill>
                <a:srgbClr val="000000"/>
              </a:solidFill>
              <a:latin typeface="Franklin Gothic Book"/>
            </a:endParaRPr>
          </a:p>
        </p:txBody>
      </p:sp>
      <p:graphicFrame>
        <p:nvGraphicFramePr>
          <p:cNvPr id="3" name="Diagram3"/>
          <p:cNvGraphicFramePr/>
          <p:nvPr>
            <p:extLst>
              <p:ext uri="{D42A27DB-BD31-4B8C-83A1-F6EECF244321}">
                <p14:modId xmlns:p14="http://schemas.microsoft.com/office/powerpoint/2010/main" val="1745677941"/>
              </p:ext>
            </p:extLst>
          </p:nvPr>
        </p:nvGraphicFramePr>
        <p:xfrm>
          <a:off x="1371600" y="2286000"/>
          <a:ext cx="9600840" cy="3581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extShape 1"/>
          <p:cNvSpPr txBox="1"/>
          <p:nvPr/>
        </p:nvSpPr>
        <p:spPr>
          <a:xfrm>
            <a:off x="1371600" y="685800"/>
            <a:ext cx="9600840" cy="148572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70000"/>
          </a:bodyPr>
          <a:p>
            <a:pPr>
              <a:lnSpc>
                <a:spcPct val="89000"/>
              </a:lnSpc>
            </a:pPr>
            <a:r>
              <a:rPr b="0" lang="en-US" sz="4400" spc="-1" strike="noStrike">
                <a:solidFill>
                  <a:srgbClr val="191b0e"/>
                </a:solidFill>
                <a:latin typeface="Franklin Gothic Book"/>
              </a:rPr>
              <a:t>Terminologija</a:t>
            </a:r>
            <a:br/>
            <a:r>
              <a:rPr b="0" lang="en-US" sz="4400" spc="-1" strike="noStrike">
                <a:solidFill>
                  <a:srgbClr val="191b0e"/>
                </a:solidFill>
                <a:latin typeface="Franklin Gothic Book"/>
              </a:rPr>
              <a:t>- opravdivost rata?</a:t>
            </a:r>
            <a:br/>
            <a:endParaRPr b="0" lang="en-US" sz="44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48" name="TextShape 2"/>
          <p:cNvSpPr txBox="1"/>
          <p:nvPr/>
        </p:nvSpPr>
        <p:spPr>
          <a:xfrm>
            <a:off x="1371600" y="2286000"/>
            <a:ext cx="9600840" cy="35809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</a:pP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</a:rPr>
              <a:t>perigrinatio = hodočašće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</a:rPr>
              <a:t>bellum sacrum = sveti rat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</a:rPr>
              <a:t>expeditio crucis = vojni pohod križa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</a:rPr>
              <a:t>crucesignati = križari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</a:rPr>
              <a:t>Deus le volt = Božja volja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  <a:p>
            <a:pPr marL="383400" indent="-383040">
              <a:lnSpc>
                <a:spcPct val="94000"/>
              </a:lnSpc>
              <a:spcBef>
                <a:spcPts val="1001"/>
              </a:spcBef>
              <a:spcAft>
                <a:spcPts val="201"/>
              </a:spcAft>
              <a:buClr>
                <a:srgbClr val="191b0e"/>
              </a:buClr>
              <a:buFont typeface="Franklin Gothic Book"/>
              <a:buChar char="■"/>
            </a:pPr>
            <a:r>
              <a:rPr b="0" lang="en-US" sz="2000" spc="-1" strike="noStrike">
                <a:solidFill>
                  <a:srgbClr val="191b0e"/>
                </a:solidFill>
                <a:latin typeface="Franklin Gothic Book"/>
              </a:rPr>
              <a:t>prišivali platnene križeve na ratnička odijela</a:t>
            </a:r>
            <a:endParaRPr b="0" lang="en-US" sz="2000" spc="-1" strike="noStrike">
              <a:solidFill>
                <a:srgbClr val="191b0e"/>
              </a:solidFill>
              <a:latin typeface="Franklin Gothic Book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TF00001241</Template>
  <TotalTime>0</TotalTime>
  <Application>LibreOffice/6.2.5.2$Windows_X86_64 LibreOffice_project/1ec314fa52f458adc18c4f025c545a4e8b22c159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2020-10-29T23:46:08Z</dcterms:created>
  <dc:creator/>
  <dc:description/>
  <dc:language>hr-HR</dc:language>
  <cp:lastModifiedBy/>
  <dcterms:modified xsi:type="dcterms:W3CDTF">2025-02-12T10:35:58Z</dcterms:modified>
  <cp:revision>34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Notes">
    <vt:i4>0</vt:i4>
  </property>
  <property fmtid="{D5CDD505-2E9C-101B-9397-08002B2CF9AE}" pid="7" name="PresentationFormat">
    <vt:lpwstr>Widescreen</vt:lpwstr>
  </property>
  <property fmtid="{D5CDD505-2E9C-101B-9397-08002B2CF9AE}" pid="8" name="ScaleCrop">
    <vt:bool>0</vt:bool>
  </property>
  <property fmtid="{D5CDD505-2E9C-101B-9397-08002B2CF9AE}" pid="9" name="ShareDoc">
    <vt:bool>0</vt:bool>
  </property>
  <property fmtid="{D5CDD505-2E9C-101B-9397-08002B2CF9AE}" pid="10" name="Slides">
    <vt:i4>23</vt:i4>
  </property>
</Properties>
</file>